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68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_rels/notesSlide15.xml.rels" ContentType="application/vnd.openxmlformats-package.relationships+xml"/>
  <Override PartName="/ppt/notesSlides/_rels/notesSlide17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jpeg" ContentType="image/jpeg"/>
  <Override PartName="/ppt/media/image6.png" ContentType="image/png"/>
  <Override PartName="/ppt/media/image8.jpeg" ContentType="image/jpeg"/>
  <Override PartName="/ppt/media/image7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4" r:id="rId13"/>
    <p:sldMasterId id="2147483677" r:id="rId14"/>
    <p:sldMasterId id="2147483687" r:id="rId15"/>
    <p:sldMasterId id="2147483694" r:id="rId16"/>
    <p:sldMasterId id="2147483699" r:id="rId17"/>
    <p:sldMasterId id="2147483704" r:id="rId18"/>
    <p:sldMasterId id="2147483709" r:id="rId19"/>
    <p:sldMasterId id="2147483715" r:id="rId20"/>
    <p:sldMasterId id="2147483720" r:id="rId21"/>
    <p:sldMasterId id="2147483725" r:id="rId22"/>
    <p:sldMasterId id="2147483731" r:id="rId23"/>
    <p:sldMasterId id="2147483737" r:id="rId24"/>
    <p:sldMasterId id="2147483739" r:id="rId25"/>
    <p:sldMasterId id="2147483741" r:id="rId26"/>
    <p:sldMasterId id="2147483743" r:id="rId27"/>
    <p:sldMasterId id="2147483745" r:id="rId28"/>
  </p:sldMasterIdLst>
  <p:notesMasterIdLst>
    <p:notesMasterId r:id="rId29"/>
  </p:notes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275" r:id="rId49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6.xml"/><Relationship Id="rId14" Type="http://schemas.openxmlformats.org/officeDocument/2006/relationships/slideMaster" Target="slideMasters/slideMaster18.xml"/><Relationship Id="rId15" Type="http://schemas.openxmlformats.org/officeDocument/2006/relationships/slideMaster" Target="slideMasters/slideMaster27.xml"/><Relationship Id="rId16" Type="http://schemas.openxmlformats.org/officeDocument/2006/relationships/slideMaster" Target="slideMasters/slideMaster28.xml"/><Relationship Id="rId17" Type="http://schemas.openxmlformats.org/officeDocument/2006/relationships/slideMaster" Target="slideMasters/slideMaster32.xml"/><Relationship Id="rId18" Type="http://schemas.openxmlformats.org/officeDocument/2006/relationships/slideMaster" Target="slideMasters/slideMaster36.xml"/><Relationship Id="rId19" Type="http://schemas.openxmlformats.org/officeDocument/2006/relationships/slideMaster" Target="slideMasters/slideMaster40.xml"/><Relationship Id="rId20" Type="http://schemas.openxmlformats.org/officeDocument/2006/relationships/slideMaster" Target="slideMasters/slideMaster45.xml"/><Relationship Id="rId21" Type="http://schemas.openxmlformats.org/officeDocument/2006/relationships/slideMaster" Target="slideMasters/slideMaster49.xml"/><Relationship Id="rId22" Type="http://schemas.openxmlformats.org/officeDocument/2006/relationships/slideMaster" Target="slideMasters/slideMaster53.xml"/><Relationship Id="rId23" Type="http://schemas.openxmlformats.org/officeDocument/2006/relationships/slideMaster" Target="slideMasters/slideMaster58.xml"/><Relationship Id="rId24" Type="http://schemas.openxmlformats.org/officeDocument/2006/relationships/slideMaster" Target="slideMasters/slideMaster63.xml"/><Relationship Id="rId25" Type="http://schemas.openxmlformats.org/officeDocument/2006/relationships/slideMaster" Target="slideMasters/slideMaster64.xml"/><Relationship Id="rId26" Type="http://schemas.openxmlformats.org/officeDocument/2006/relationships/slideMaster" Target="slideMasters/slideMaster65.xml"/><Relationship Id="rId27" Type="http://schemas.openxmlformats.org/officeDocument/2006/relationships/slideMaster" Target="slideMasters/slideMaster66.xml"/><Relationship Id="rId28" Type="http://schemas.openxmlformats.org/officeDocument/2006/relationships/slideMaster" Target="slideMasters/slideMaster67.xml"/><Relationship Id="rId29" Type="http://schemas.openxmlformats.org/officeDocument/2006/relationships/notesMaster" Target="notesMasters/notesMaster1.xml"/><Relationship Id="rId30" Type="http://schemas.openxmlformats.org/officeDocument/2006/relationships/slide" Target="slides/slide1.xml"/><Relationship Id="rId31" Type="http://schemas.openxmlformats.org/officeDocument/2006/relationships/slide" Target="slides/slide2.xml"/><Relationship Id="rId32" Type="http://schemas.openxmlformats.org/officeDocument/2006/relationships/slide" Target="slides/slide3.xml"/><Relationship Id="rId33" Type="http://schemas.openxmlformats.org/officeDocument/2006/relationships/slide" Target="slides/slide4.xml"/><Relationship Id="rId34" Type="http://schemas.openxmlformats.org/officeDocument/2006/relationships/slide" Target="slides/slide5.xml"/><Relationship Id="rId35" Type="http://schemas.openxmlformats.org/officeDocument/2006/relationships/slide" Target="slides/slide6.xml"/><Relationship Id="rId36" Type="http://schemas.openxmlformats.org/officeDocument/2006/relationships/slide" Target="slides/slide7.xml"/><Relationship Id="rId37" Type="http://schemas.openxmlformats.org/officeDocument/2006/relationships/slide" Target="slides/slide8.xml"/><Relationship Id="rId38" Type="http://schemas.openxmlformats.org/officeDocument/2006/relationships/slide" Target="slides/slide9.xml"/><Relationship Id="rId39" Type="http://schemas.openxmlformats.org/officeDocument/2006/relationships/slide" Target="slides/slide10.xml"/><Relationship Id="rId40" Type="http://schemas.openxmlformats.org/officeDocument/2006/relationships/slide" Target="slides/slide11.xml"/><Relationship Id="rId41" Type="http://schemas.openxmlformats.org/officeDocument/2006/relationships/slide" Target="slides/slide12.xml"/><Relationship Id="rId42" Type="http://schemas.openxmlformats.org/officeDocument/2006/relationships/slide" Target="slides/slide13.xml"/><Relationship Id="rId43" Type="http://schemas.openxmlformats.org/officeDocument/2006/relationships/slide" Target="slides/slide14.xml"/><Relationship Id="rId44" Type="http://schemas.openxmlformats.org/officeDocument/2006/relationships/slide" Target="slides/slide15.xml"/><Relationship Id="rId45" Type="http://schemas.openxmlformats.org/officeDocument/2006/relationships/slide" Target="slides/slide16.xml"/><Relationship Id="rId46" Type="http://schemas.openxmlformats.org/officeDocument/2006/relationships/slide" Target="slides/slide17.xml"/><Relationship Id="rId47" Type="http://schemas.openxmlformats.org/officeDocument/2006/relationships/slide" Target="slides/slide18.xml"/><Relationship Id="rId48" Type="http://schemas.openxmlformats.org/officeDocument/2006/relationships/slide" Target="slides/slide19.xml"/><Relationship Id="rId49" Type="http://schemas.openxmlformats.org/officeDocument/2006/relationships/slide" Target="slides/slide20.xml"/><Relationship Id="rId5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przesunąć slajd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notatek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&lt;główka&gt;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0" name="PlaceHolder 4"/>
          <p:cNvSpPr>
            <a:spLocks noGrp="1"/>
          </p:cNvSpPr>
          <p:nvPr>
            <p:ph type="dt" idx="20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1" name="PlaceHolder 5"/>
          <p:cNvSpPr>
            <a:spLocks noGrp="1"/>
          </p:cNvSpPr>
          <p:nvPr>
            <p:ph type="ftr" idx="20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2" name="PlaceHolder 6"/>
          <p:cNvSpPr>
            <a:spLocks noGrp="1"/>
          </p:cNvSpPr>
          <p:nvPr>
            <p:ph type="sldNum" idx="20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DB64893E-4D6F-4347-BCBD-ABF58D69F83D}" type="slidenum"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&lt;numer&gt;</a:t>
            </a:fld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0280" cy="3080160"/>
          </a:xfrm>
          <a:prstGeom prst="rect">
            <a:avLst/>
          </a:prstGeom>
          <a:ln w="0">
            <a:noFill/>
          </a:ln>
        </p:spPr>
      </p:sp>
      <p:sp>
        <p:nvSpPr>
          <p:cNvPr id="11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0280" cy="359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8" name="PlaceHolder 3"/>
          <p:cNvSpPr>
            <a:spLocks noGrp="1"/>
          </p:cNvSpPr>
          <p:nvPr>
            <p:ph type="sldNum" idx="205"/>
          </p:nvPr>
        </p:nvSpPr>
        <p:spPr>
          <a:xfrm>
            <a:off x="3884760" y="8685360"/>
            <a:ext cx="2965680" cy="45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A7B8870-41AC-4063-9582-903635DFF208}" type="slidenum">
              <a:rPr b="0" lang="pl-PL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&lt;numer&gt;</a:t>
            </a:fld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0280" cy="3080160"/>
          </a:xfrm>
          <a:prstGeom prst="rect">
            <a:avLst/>
          </a:prstGeom>
          <a:ln w="0">
            <a:noFill/>
          </a:ln>
        </p:spPr>
      </p:sp>
      <p:sp>
        <p:nvSpPr>
          <p:cNvPr id="11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0280" cy="359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1" name="PlaceHolder 3"/>
          <p:cNvSpPr>
            <a:spLocks noGrp="1"/>
          </p:cNvSpPr>
          <p:nvPr>
            <p:ph type="sldNum" idx="206"/>
          </p:nvPr>
        </p:nvSpPr>
        <p:spPr>
          <a:xfrm>
            <a:off x="3884760" y="8685360"/>
            <a:ext cx="2965680" cy="45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0939CFD-D593-4B18-A4C9-46BBB4A9850A}" type="slidenum">
              <a:rPr b="0" lang="pl-PL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&lt;numer&gt;</a:t>
            </a:fld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07687A-E388-463C-84E2-B161ADD6725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D637E67C-1D60-4FFB-A10E-05506C69987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wa elementy zawartości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163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164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165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77160" y="1131120"/>
            <a:ext cx="85906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ftr" idx="31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 idx="32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ED93099-F527-4FD2-A726-920C3C4394EB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1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dt" idx="33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omyślny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178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179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180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77160" y="1131120"/>
            <a:ext cx="85906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ftr" idx="34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sldNum" idx="35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3FEE193-562C-447C-8251-0BB2CFFFE4B2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1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dt" idx="36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omyślny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193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194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195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9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03" name="PlaceHolder 1"/>
          <p:cNvSpPr>
            <a:spLocks noGrp="1"/>
          </p:cNvSpPr>
          <p:nvPr>
            <p:ph type="ftr" idx="37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sldNum" idx="38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4443676-5BE9-4B24-A5CF-2160DDC45476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1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dt" idx="39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omyślny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207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208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209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17" name="PlaceHolder 1"/>
          <p:cNvSpPr>
            <a:spLocks noGrp="1"/>
          </p:cNvSpPr>
          <p:nvPr>
            <p:ph type="ftr" idx="40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sldNum" idx="41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8E4FBE7-FB73-445C-B380-F81B446B9DD3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1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dt" idx="42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omyślny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221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222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223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9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77160" y="1131120"/>
            <a:ext cx="85906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110880" cy="38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ftr" idx="43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sldNum" idx="44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AF9DF21-71B4-446F-ACE8-4BCB98639F50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dt" idx="45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omyśln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237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238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239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707400"/>
            <a:ext cx="109688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176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230880" y="1604520"/>
            <a:ext cx="535176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ftr" idx="46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 type="sldNum" idx="47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0A73CBE-4D8F-4B36-9D6A-62DBCAE1319D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6"/>
          <p:cNvSpPr>
            <a:spLocks noGrp="1"/>
          </p:cNvSpPr>
          <p:nvPr>
            <p:ph type="dt" idx="48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omyślny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254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255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256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1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2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3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64" name="PlaceHolder 1"/>
          <p:cNvSpPr>
            <a:spLocks noGrp="1"/>
          </p:cNvSpPr>
          <p:nvPr>
            <p:ph type="ftr" idx="49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ldNum" idx="50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E2C723F-A46D-40F3-925B-0CB1C164DEFB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dt" idx="51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omyślny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270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271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272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3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4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8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9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80" name="PlaceHolder 1"/>
          <p:cNvSpPr>
            <a:spLocks noGrp="1"/>
          </p:cNvSpPr>
          <p:nvPr>
            <p:ph type="ftr" idx="52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sldNum" idx="53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02362AC-CB05-4C94-BD02-61F3527A05C9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dt" idx="54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omyślny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286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287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288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96" name="PlaceHolder 1"/>
          <p:cNvSpPr>
            <a:spLocks noGrp="1"/>
          </p:cNvSpPr>
          <p:nvPr>
            <p:ph type="ftr" idx="55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ldNum" idx="56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ED24BE9-CAC8-4368-A8B1-A200996D96D4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dt" idx="57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01BF3FB-167F-477C-BCD5-F3B160169D9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omyślny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302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303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304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12" name="PlaceHolder 1"/>
          <p:cNvSpPr>
            <a:spLocks noGrp="1"/>
          </p:cNvSpPr>
          <p:nvPr>
            <p:ph type="ftr" idx="58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sldNum" idx="59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D5E762F-A795-4CE8-A85E-A3AFE1581F58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dt" idx="60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omyślny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318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319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320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28" name="PlaceHolder 1"/>
          <p:cNvSpPr>
            <a:spLocks noGrp="1"/>
          </p:cNvSpPr>
          <p:nvPr>
            <p:ph type="ftr" idx="61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sldNum" idx="62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20982EB-9ECF-475B-9151-725DEC3610F2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dt" idx="63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omyślny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334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335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336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3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44" name="PlaceHolder 1"/>
          <p:cNvSpPr>
            <a:spLocks noGrp="1"/>
          </p:cNvSpPr>
          <p:nvPr>
            <p:ph type="ftr" idx="64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ldNum" idx="65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1D00D39-61BA-4B94-8B53-59D0063EFA14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dt" idx="66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omyślny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350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351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352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3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4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5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6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8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9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60" name="PlaceHolder 1"/>
          <p:cNvSpPr>
            <a:spLocks noGrp="1"/>
          </p:cNvSpPr>
          <p:nvPr>
            <p:ph type="ftr" idx="67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sldNum" idx="68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8F0423D-BCA1-42AE-A321-869C7AF1ADBF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dt" idx="69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omyślny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366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367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368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9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0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1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2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3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76" name="PlaceHolder 1"/>
          <p:cNvSpPr>
            <a:spLocks noGrp="1"/>
          </p:cNvSpPr>
          <p:nvPr>
            <p:ph type="ftr" idx="70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sldNum" idx="71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3D11466-3B25-4F82-9E37-354E6E6273D2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dt" idx="72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omyślny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382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383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384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7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8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9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0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1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92" name="PlaceHolder 1"/>
          <p:cNvSpPr>
            <a:spLocks noGrp="1"/>
          </p:cNvSpPr>
          <p:nvPr>
            <p:ph type="ftr" idx="73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sldNum" idx="74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3CA3211-6F4F-4054-A6D3-D51C063863B6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dt" idx="75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omyślny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398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399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400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1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2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3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4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08" name="PlaceHolder 1"/>
          <p:cNvSpPr>
            <a:spLocks noGrp="1"/>
          </p:cNvSpPr>
          <p:nvPr>
            <p:ph type="ftr" idx="76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sldNum" idx="77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CC13101-0AF0-4C34-8885-BD274EAC6638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dt" idx="78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omyślny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0"/>
          </p:nvPr>
        </p:nvSpPr>
        <p:spPr/>
        <p:txBody>
          <a:bodyPr/>
          <a:p>
            <a:fld id="{6F3B9380-56AF-45D7-8120-79F4BA79AFD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omyślny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0"/>
          </p:nvPr>
        </p:nvSpPr>
        <p:spPr/>
        <p:txBody>
          <a:bodyPr/>
          <a:p>
            <a:fld id="{58B78E35-251F-478F-81A0-C525873A78B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omyślny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0"/>
          </p:nvPr>
        </p:nvSpPr>
        <p:spPr/>
        <p:txBody>
          <a:bodyPr/>
          <a:p>
            <a:fld id="{C1669288-6A2F-44FB-9382-06E20D3F5C9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BD6D5FD-E12C-4CAE-AFAD-1FFDED86343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omyślny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0"/>
          </p:nvPr>
        </p:nvSpPr>
        <p:spPr/>
        <p:txBody>
          <a:bodyPr/>
          <a:p>
            <a:fld id="{20E77884-2755-4693-AE6A-C37236E7CD1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omyślny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0"/>
          </p:nvPr>
        </p:nvSpPr>
        <p:spPr/>
        <p:txBody>
          <a:bodyPr/>
          <a:p>
            <a:fld id="{A0206F03-2D34-4847-87CA-014156F22B8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omyślny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0"/>
          </p:nvPr>
        </p:nvSpPr>
        <p:spPr/>
        <p:txBody>
          <a:bodyPr/>
          <a:p>
            <a:fld id="{A0D94D68-2F98-45DC-BE37-0DD24EC64CF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8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omyślny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435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436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437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9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0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1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3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4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20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ftr" idx="82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sldNum" idx="83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303EB80-CC28-4EE4-8083-88CB78F0E729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1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" name="PlaceHolder 4"/>
          <p:cNvSpPr>
            <a:spLocks noGrp="1"/>
          </p:cNvSpPr>
          <p:nvPr>
            <p:ph type="dt" idx="84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omyślny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450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451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452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3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4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5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6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60" name="PlaceHolder 1"/>
          <p:cNvSpPr>
            <a:spLocks noGrp="1"/>
          </p:cNvSpPr>
          <p:nvPr>
            <p:ph type="ftr" idx="85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sldNum" idx="86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E42B9A1-C429-464C-9075-69BB5F6561BA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1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dt" idx="87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omyślny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464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465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466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7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1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2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3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74" name="PlaceHolder 1"/>
          <p:cNvSpPr>
            <a:spLocks noGrp="1"/>
          </p:cNvSpPr>
          <p:nvPr>
            <p:ph type="ftr" idx="88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sldNum" idx="89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82971B8-1E3D-4291-B968-50A500BF70E4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1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dt" idx="90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omyślny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478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479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480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1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2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3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4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5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7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20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ftr" idx="91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 type="sldNum" idx="92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63F66FB-B6FE-4879-80E9-3F93BE23B5C0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" name="PlaceHolder 5"/>
          <p:cNvSpPr>
            <a:spLocks noGrp="1"/>
          </p:cNvSpPr>
          <p:nvPr>
            <p:ph type="dt" idx="93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omyślny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494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495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496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7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8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9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0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1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2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3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ftr" idx="94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sldNum" idx="95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E453074-9043-4CFF-9124-DD2B2F44E7B0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" name="PlaceHolder 4"/>
          <p:cNvSpPr>
            <a:spLocks noGrp="1"/>
          </p:cNvSpPr>
          <p:nvPr>
            <p:ph type="dt" idx="96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omyślny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509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510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511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2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3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4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5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6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7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8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19" name="PlaceHolder 1"/>
          <p:cNvSpPr>
            <a:spLocks noGrp="1"/>
          </p:cNvSpPr>
          <p:nvPr>
            <p:ph type="ftr" idx="97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sldNum" idx="98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D60ABB3-6FC5-4866-B1AB-706EEAA260BF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dt" idx="99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omyślny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523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524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525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6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7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8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9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0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1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33" name="PlaceHolder 1"/>
          <p:cNvSpPr>
            <a:spLocks noGrp="1"/>
          </p:cNvSpPr>
          <p:nvPr>
            <p:ph type="ftr" idx="100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sldNum" idx="101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748CF48-82BC-47FB-BE24-2917E84CE364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dt" idx="102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5B1379D-FA77-4A0E-BEDC-CBBBBDFF4F2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omyślny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537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538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539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1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2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3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6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ftr" idx="103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" name="PlaceHolder 4"/>
          <p:cNvSpPr>
            <a:spLocks noGrp="1"/>
          </p:cNvSpPr>
          <p:nvPr>
            <p:ph type="sldNum" idx="104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10EA3C6-A830-4D09-9028-E321707440EB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" name="PlaceHolder 5"/>
          <p:cNvSpPr>
            <a:spLocks noGrp="1"/>
          </p:cNvSpPr>
          <p:nvPr>
            <p:ph type="dt" idx="105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omyślny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553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554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555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6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7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8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9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0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1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2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1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ftr" idx="106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sldNum" idx="107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E970E62-D77F-4C95-A86F-4C0678CBC5BB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6" name="PlaceHolder 4"/>
          <p:cNvSpPr>
            <a:spLocks noGrp="1"/>
          </p:cNvSpPr>
          <p:nvPr>
            <p:ph type="dt" idx="108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omyślny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568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569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570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1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2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3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4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5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6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7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78" name="PlaceHolder 1"/>
          <p:cNvSpPr>
            <a:spLocks noGrp="1"/>
          </p:cNvSpPr>
          <p:nvPr>
            <p:ph type="ftr" idx="109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sldNum" idx="110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D551BA5-CBEF-466D-A170-58C941A67F2F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dt" idx="111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omyślny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582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583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584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5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6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7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8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9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0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1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92" name="PlaceHolder 1"/>
          <p:cNvSpPr>
            <a:spLocks noGrp="1"/>
          </p:cNvSpPr>
          <p:nvPr>
            <p:ph type="ftr" idx="112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 type="sldNum" idx="113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0395147-A496-46EE-80BA-CE9D37D6E557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 type="dt" idx="114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omyślny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596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597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598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9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0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1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2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3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4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5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1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8" name="PlaceHolder 3"/>
          <p:cNvSpPr>
            <a:spLocks noGrp="1"/>
          </p:cNvSpPr>
          <p:nvPr>
            <p:ph type="ftr" idx="115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" name="PlaceHolder 4"/>
          <p:cNvSpPr>
            <a:spLocks noGrp="1"/>
          </p:cNvSpPr>
          <p:nvPr>
            <p:ph type="sldNum" idx="116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F96B0E6-F9D0-443A-B226-07730D090C12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0" name="PlaceHolder 5"/>
          <p:cNvSpPr>
            <a:spLocks noGrp="1"/>
          </p:cNvSpPr>
          <p:nvPr>
            <p:ph type="dt" idx="117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omyślny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612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613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614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5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6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7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8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9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0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1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609480" y="707400"/>
            <a:ext cx="109688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 type="ftr" idx="118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 type="sldNum" idx="119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BA3408C-5B7F-4A2E-AE4D-8C2E3E22CD05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5" name="PlaceHolder 4"/>
          <p:cNvSpPr>
            <a:spLocks noGrp="1"/>
          </p:cNvSpPr>
          <p:nvPr>
            <p:ph type="dt" idx="120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omyślny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627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628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629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0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1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2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3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4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5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6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37" name="PlaceHolder 1"/>
          <p:cNvSpPr>
            <a:spLocks noGrp="1"/>
          </p:cNvSpPr>
          <p:nvPr>
            <p:ph type="ftr" idx="121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8" name="PlaceHolder 2"/>
          <p:cNvSpPr>
            <a:spLocks noGrp="1"/>
          </p:cNvSpPr>
          <p:nvPr>
            <p:ph type="sldNum" idx="122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E11D7F4-1090-4F8C-AA72-7F6F1B341B81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9" name="PlaceHolder 3"/>
          <p:cNvSpPr>
            <a:spLocks noGrp="1"/>
          </p:cNvSpPr>
          <p:nvPr>
            <p:ph type="dt" idx="123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omyślny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641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642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643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4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5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6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7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8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9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0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51" name="PlaceHolder 1"/>
          <p:cNvSpPr>
            <a:spLocks noGrp="1"/>
          </p:cNvSpPr>
          <p:nvPr>
            <p:ph type="ftr" idx="124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 type="sldNum" idx="125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6EABA03-3B1C-45A3-A49A-496F973F18B4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3" name="PlaceHolder 3"/>
          <p:cNvSpPr>
            <a:spLocks noGrp="1"/>
          </p:cNvSpPr>
          <p:nvPr>
            <p:ph type="dt" idx="126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omyślny 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655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656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657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8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9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0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1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2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3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4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609480" y="707400"/>
            <a:ext cx="109688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7" name="PlaceHolder 3"/>
          <p:cNvSpPr>
            <a:spLocks noGrp="1"/>
          </p:cNvSpPr>
          <p:nvPr>
            <p:ph type="ftr" idx="127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" name="PlaceHolder 4"/>
          <p:cNvSpPr>
            <a:spLocks noGrp="1"/>
          </p:cNvSpPr>
          <p:nvPr>
            <p:ph type="sldNum" idx="128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076663E-9B8B-4C5B-B151-67624376A83F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" name="PlaceHolder 5"/>
          <p:cNvSpPr>
            <a:spLocks noGrp="1"/>
          </p:cNvSpPr>
          <p:nvPr>
            <p:ph type="dt" idx="129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omyślny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671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672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673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4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5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6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7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8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9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0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81" name="PlaceHolder 1"/>
          <p:cNvSpPr>
            <a:spLocks noGrp="1"/>
          </p:cNvSpPr>
          <p:nvPr>
            <p:ph type="title"/>
          </p:nvPr>
        </p:nvSpPr>
        <p:spPr>
          <a:xfrm>
            <a:off x="609480" y="707400"/>
            <a:ext cx="109688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176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3" name="PlaceHolder 3"/>
          <p:cNvSpPr>
            <a:spLocks noGrp="1"/>
          </p:cNvSpPr>
          <p:nvPr>
            <p:ph type="body"/>
          </p:nvPr>
        </p:nvSpPr>
        <p:spPr>
          <a:xfrm>
            <a:off x="6230880" y="1604520"/>
            <a:ext cx="535176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4" name="PlaceHolder 4"/>
          <p:cNvSpPr>
            <a:spLocks noGrp="1"/>
          </p:cNvSpPr>
          <p:nvPr>
            <p:ph type="ftr" idx="130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5" name="PlaceHolder 5"/>
          <p:cNvSpPr>
            <a:spLocks noGrp="1"/>
          </p:cNvSpPr>
          <p:nvPr>
            <p:ph type="sldNum" idx="131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EC3EEBF-F8E3-4D0B-987B-41B75B3551E4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6" name="PlaceHolder 6"/>
          <p:cNvSpPr>
            <a:spLocks noGrp="1"/>
          </p:cNvSpPr>
          <p:nvPr>
            <p:ph type="dt" idx="132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0B4A90C-D026-43A7-917E-DDBF66D3E1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omyślny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688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689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690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1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2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3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4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5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6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7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98" name="PlaceHolder 1"/>
          <p:cNvSpPr>
            <a:spLocks noGrp="1"/>
          </p:cNvSpPr>
          <p:nvPr>
            <p:ph type="ftr" idx="133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9" name="PlaceHolder 2"/>
          <p:cNvSpPr>
            <a:spLocks noGrp="1"/>
          </p:cNvSpPr>
          <p:nvPr>
            <p:ph type="sldNum" idx="134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3FC7624-39D5-4D96-8973-54686DFDBF9D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0" name="PlaceHolder 3"/>
          <p:cNvSpPr>
            <a:spLocks noGrp="1"/>
          </p:cNvSpPr>
          <p:nvPr>
            <p:ph type="dt" idx="135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omyślny 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704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705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706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7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8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9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0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1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2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3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14" name="PlaceHolder 1"/>
          <p:cNvSpPr>
            <a:spLocks noGrp="1"/>
          </p:cNvSpPr>
          <p:nvPr>
            <p:ph type="ftr" idx="136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" name="PlaceHolder 2"/>
          <p:cNvSpPr>
            <a:spLocks noGrp="1"/>
          </p:cNvSpPr>
          <p:nvPr>
            <p:ph type="sldNum" idx="137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6506F0F-2AD2-4846-9D1C-766E7141E014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" name="PlaceHolder 3"/>
          <p:cNvSpPr>
            <a:spLocks noGrp="1"/>
          </p:cNvSpPr>
          <p:nvPr>
            <p:ph type="dt" idx="138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omyślny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720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721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722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3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4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5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6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7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8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9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30" name="PlaceHolder 1"/>
          <p:cNvSpPr>
            <a:spLocks noGrp="1"/>
          </p:cNvSpPr>
          <p:nvPr>
            <p:ph type="ftr" idx="139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 type="sldNum" idx="140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2D1E1BE-79C1-417F-870E-293AF1BB713F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" name="PlaceHolder 3"/>
          <p:cNvSpPr>
            <a:spLocks noGrp="1"/>
          </p:cNvSpPr>
          <p:nvPr>
            <p:ph type="dt" idx="141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omyślny 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736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737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738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9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0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1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2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3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4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5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46" name="PlaceHolder 1"/>
          <p:cNvSpPr>
            <a:spLocks noGrp="1"/>
          </p:cNvSpPr>
          <p:nvPr>
            <p:ph type="ftr" idx="142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 type="sldNum" idx="143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6FC89C6-7E92-4DD8-AD81-2D184A0A6975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" name="PlaceHolder 3"/>
          <p:cNvSpPr>
            <a:spLocks noGrp="1"/>
          </p:cNvSpPr>
          <p:nvPr>
            <p:ph type="dt" idx="144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omyślny 3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752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753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754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5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6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7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8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9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0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1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62" name="PlaceHolder 1"/>
          <p:cNvSpPr>
            <a:spLocks noGrp="1"/>
          </p:cNvSpPr>
          <p:nvPr>
            <p:ph type="ftr" idx="145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" name="PlaceHolder 2"/>
          <p:cNvSpPr>
            <a:spLocks noGrp="1"/>
          </p:cNvSpPr>
          <p:nvPr>
            <p:ph type="sldNum" idx="146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B46E917-DC4A-43A5-9673-9C79DB136908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" name="PlaceHolder 3"/>
          <p:cNvSpPr>
            <a:spLocks noGrp="1"/>
          </p:cNvSpPr>
          <p:nvPr>
            <p:ph type="dt" idx="147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omyślny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768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769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770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1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2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3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4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5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6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7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78" name="PlaceHolder 1"/>
          <p:cNvSpPr>
            <a:spLocks noGrp="1"/>
          </p:cNvSpPr>
          <p:nvPr>
            <p:ph type="ftr" idx="148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" name="PlaceHolder 2"/>
          <p:cNvSpPr>
            <a:spLocks noGrp="1"/>
          </p:cNvSpPr>
          <p:nvPr>
            <p:ph type="sldNum" idx="149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2BCB2D4-6E5E-4FD1-9576-8790BCD46B5B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" name="PlaceHolder 3"/>
          <p:cNvSpPr>
            <a:spLocks noGrp="1"/>
          </p:cNvSpPr>
          <p:nvPr>
            <p:ph type="dt" idx="150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omyślny 3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784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785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786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7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8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9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0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1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2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3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94" name="PlaceHolder 1"/>
          <p:cNvSpPr>
            <a:spLocks noGrp="1"/>
          </p:cNvSpPr>
          <p:nvPr>
            <p:ph type="ftr" idx="151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" name="PlaceHolder 2"/>
          <p:cNvSpPr>
            <a:spLocks noGrp="1"/>
          </p:cNvSpPr>
          <p:nvPr>
            <p:ph type="sldNum" idx="152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C68110E-53B4-4A81-A17E-87D489BA1280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" name="PlaceHolder 3"/>
          <p:cNvSpPr>
            <a:spLocks noGrp="1"/>
          </p:cNvSpPr>
          <p:nvPr>
            <p:ph type="dt" idx="153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omyślny 4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800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801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802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3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4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5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6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7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8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9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10" name="PlaceHolder 1"/>
          <p:cNvSpPr>
            <a:spLocks noGrp="1"/>
          </p:cNvSpPr>
          <p:nvPr>
            <p:ph type="ftr" idx="154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" name="PlaceHolder 2"/>
          <p:cNvSpPr>
            <a:spLocks noGrp="1"/>
          </p:cNvSpPr>
          <p:nvPr>
            <p:ph type="sldNum" idx="155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B58B2A4-596A-4C5A-AD85-91B51C75970A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" name="PlaceHolder 3"/>
          <p:cNvSpPr>
            <a:spLocks noGrp="1"/>
          </p:cNvSpPr>
          <p:nvPr>
            <p:ph type="dt" idx="156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omyślny 4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816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817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818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9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0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1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2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3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4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5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26" name="PlaceHolder 1"/>
          <p:cNvSpPr>
            <a:spLocks noGrp="1"/>
          </p:cNvSpPr>
          <p:nvPr>
            <p:ph type="ftr" idx="157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7" name="PlaceHolder 2"/>
          <p:cNvSpPr>
            <a:spLocks noGrp="1"/>
          </p:cNvSpPr>
          <p:nvPr>
            <p:ph type="sldNum" idx="158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DE34529-FAB4-459A-A4C0-E236F04C35D5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8" name="PlaceHolder 3"/>
          <p:cNvSpPr>
            <a:spLocks noGrp="1"/>
          </p:cNvSpPr>
          <p:nvPr>
            <p:ph type="dt" idx="159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omyślny 4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832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833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834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5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6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7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8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9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0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1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42" name="PlaceHolder 1"/>
          <p:cNvSpPr>
            <a:spLocks noGrp="1"/>
          </p:cNvSpPr>
          <p:nvPr>
            <p:ph type="ftr" idx="160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3" name="PlaceHolder 2"/>
          <p:cNvSpPr>
            <a:spLocks noGrp="1"/>
          </p:cNvSpPr>
          <p:nvPr>
            <p:ph type="sldNum" idx="161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E3EF918-B695-4D99-9577-943E884FC997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4" name="PlaceHolder 3"/>
          <p:cNvSpPr>
            <a:spLocks noGrp="1"/>
          </p:cNvSpPr>
          <p:nvPr>
            <p:ph type="dt" idx="162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121D724F-D0BF-4ABE-B1ED-251D785E23A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omyślny 4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848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849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850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1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2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3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4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5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6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7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58" name="PlaceHolder 1"/>
          <p:cNvSpPr>
            <a:spLocks noGrp="1"/>
          </p:cNvSpPr>
          <p:nvPr>
            <p:ph type="ftr" idx="163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9" name="PlaceHolder 2"/>
          <p:cNvSpPr>
            <a:spLocks noGrp="1"/>
          </p:cNvSpPr>
          <p:nvPr>
            <p:ph type="sldNum" idx="164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D93D9B7-BF94-406A-B640-C001EB238B5D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0" name="PlaceHolder 3"/>
          <p:cNvSpPr>
            <a:spLocks noGrp="1"/>
          </p:cNvSpPr>
          <p:nvPr>
            <p:ph type="dt" idx="165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omyślny 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864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865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866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7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8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9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0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1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2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3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74" name="PlaceHolder 1"/>
          <p:cNvSpPr>
            <a:spLocks noGrp="1"/>
          </p:cNvSpPr>
          <p:nvPr>
            <p:ph type="ftr" idx="166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5" name="PlaceHolder 2"/>
          <p:cNvSpPr>
            <a:spLocks noGrp="1"/>
          </p:cNvSpPr>
          <p:nvPr>
            <p:ph type="sldNum" idx="167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147E753-4FF1-4077-9370-EFA39B4E6F36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6" name="PlaceHolder 3"/>
          <p:cNvSpPr>
            <a:spLocks noGrp="1"/>
          </p:cNvSpPr>
          <p:nvPr>
            <p:ph type="dt" idx="168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omyślny 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880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881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882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3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4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5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6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7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8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9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90" name="PlaceHolder 1"/>
          <p:cNvSpPr>
            <a:spLocks noGrp="1"/>
          </p:cNvSpPr>
          <p:nvPr>
            <p:ph type="ftr" idx="169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1" name="PlaceHolder 2"/>
          <p:cNvSpPr>
            <a:spLocks noGrp="1"/>
          </p:cNvSpPr>
          <p:nvPr>
            <p:ph type="sldNum" idx="170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63931CE-9B18-428B-9ED6-0ED7DB6394C8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2" name="PlaceHolder 3"/>
          <p:cNvSpPr>
            <a:spLocks noGrp="1"/>
          </p:cNvSpPr>
          <p:nvPr>
            <p:ph type="dt" idx="171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omyślny 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896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897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898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9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0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1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2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3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4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5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06" name="PlaceHolder 1"/>
          <p:cNvSpPr>
            <a:spLocks noGrp="1"/>
          </p:cNvSpPr>
          <p:nvPr>
            <p:ph type="ftr" idx="172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7" name="PlaceHolder 2"/>
          <p:cNvSpPr>
            <a:spLocks noGrp="1"/>
          </p:cNvSpPr>
          <p:nvPr>
            <p:ph type="sldNum" idx="173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5CC9C0A-C299-407F-ABB0-753135EBA44D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8" name="PlaceHolder 3"/>
          <p:cNvSpPr>
            <a:spLocks noGrp="1"/>
          </p:cNvSpPr>
          <p:nvPr>
            <p:ph type="dt" idx="174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omyślny 4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912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913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914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5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6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7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8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9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0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1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22" name="PlaceHolder 1"/>
          <p:cNvSpPr>
            <a:spLocks noGrp="1"/>
          </p:cNvSpPr>
          <p:nvPr>
            <p:ph type="ftr" idx="175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3" name="PlaceHolder 2"/>
          <p:cNvSpPr>
            <a:spLocks noGrp="1"/>
          </p:cNvSpPr>
          <p:nvPr>
            <p:ph type="sldNum" idx="176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5BC8A15-E5A9-46D3-99BB-8617F8B6A7C2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4" name="PlaceHolder 3"/>
          <p:cNvSpPr>
            <a:spLocks noGrp="1"/>
          </p:cNvSpPr>
          <p:nvPr>
            <p:ph type="dt" idx="177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omyślny 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928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929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930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1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2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3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4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5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6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7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38" name="PlaceHolder 1"/>
          <p:cNvSpPr>
            <a:spLocks noGrp="1"/>
          </p:cNvSpPr>
          <p:nvPr>
            <p:ph type="ftr" idx="178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9" name="PlaceHolder 2"/>
          <p:cNvSpPr>
            <a:spLocks noGrp="1"/>
          </p:cNvSpPr>
          <p:nvPr>
            <p:ph type="sldNum" idx="179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C24543F-E535-424F-8EC6-FD4D15C85F34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0" name="PlaceHolder 3"/>
          <p:cNvSpPr>
            <a:spLocks noGrp="1"/>
          </p:cNvSpPr>
          <p:nvPr>
            <p:ph type="dt" idx="180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omyślny 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944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945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946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7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8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9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0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1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2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3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54" name="PlaceHolder 1"/>
          <p:cNvSpPr>
            <a:spLocks noGrp="1"/>
          </p:cNvSpPr>
          <p:nvPr>
            <p:ph type="ftr" idx="181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5" name="PlaceHolder 2"/>
          <p:cNvSpPr>
            <a:spLocks noGrp="1"/>
          </p:cNvSpPr>
          <p:nvPr>
            <p:ph type="sldNum" idx="182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08F222A-F023-4D15-86AF-DF07F7D92408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6" name="PlaceHolder 3"/>
          <p:cNvSpPr>
            <a:spLocks noGrp="1"/>
          </p:cNvSpPr>
          <p:nvPr>
            <p:ph type="dt" idx="183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omyślny 5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960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961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962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3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4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5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6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7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8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9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70" name="PlaceHolder 1"/>
          <p:cNvSpPr>
            <a:spLocks noGrp="1"/>
          </p:cNvSpPr>
          <p:nvPr>
            <p:ph type="ftr" idx="184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1" name="PlaceHolder 2"/>
          <p:cNvSpPr>
            <a:spLocks noGrp="1"/>
          </p:cNvSpPr>
          <p:nvPr>
            <p:ph type="sldNum" idx="185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A4BDDAB-F9DF-4DE3-AB70-9952052FC194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2" name="PlaceHolder 3"/>
          <p:cNvSpPr>
            <a:spLocks noGrp="1"/>
          </p:cNvSpPr>
          <p:nvPr>
            <p:ph type="dt" idx="186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8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8"/>
          </p:nvPr>
        </p:nvSpPr>
        <p:spPr/>
        <p:txBody>
          <a:bodyPr/>
          <a:p>
            <a:fld id="{8C7F2CA2-2E96-404A-8D9E-52728BD8A5F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91"/>
          </p:nvPr>
        </p:nvSpPr>
        <p:spPr/>
        <p:txBody>
          <a:bodyPr/>
          <a:p>
            <a:fld id="{609CDBFB-0B0F-49E3-8013-13173636721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42436A37-05B0-4F1B-BB6A-AD07F4AABE6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4"/>
          </p:nvPr>
        </p:nvSpPr>
        <p:spPr/>
        <p:txBody>
          <a:bodyPr/>
          <a:p>
            <a:fld id="{CABDD9A3-1BF0-4200-A06E-BDB93AE7595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7"/>
          </p:nvPr>
        </p:nvSpPr>
        <p:spPr/>
        <p:txBody>
          <a:bodyPr/>
          <a:p>
            <a:fld id="{EE8FCB43-2152-4931-957A-65091C1032D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0"/>
          </p:nvPr>
        </p:nvSpPr>
        <p:spPr/>
        <p:txBody>
          <a:bodyPr/>
          <a:p>
            <a:fld id="{6EA0D65C-7343-4903-8861-7F1814C4518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0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4EDEE5D2-9BA2-4378-BE40-D6964F902F5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42EA4699-BF6D-42CD-9CC7-0BDEDE154ED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68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69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70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71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1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2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3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6120" y="-8640"/>
            <a:ext cx="12188160" cy="6872400"/>
            <a:chOff x="6120" y="-8640"/>
            <a:chExt cx="12188160" cy="6872400"/>
          </a:xfrm>
        </p:grpSpPr>
        <p:cxnSp>
          <p:nvCxnSpPr>
            <p:cNvPr id="12" name="Straight Connector 31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13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14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" name="Isosceles Triangle 26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" name="Isosceles Triangle 30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" name="Isosceles Triangle 18"/>
            <p:cNvSpPr/>
            <p:nvPr/>
          </p:nvSpPr>
          <p:spPr>
            <a:xfrm rot="10800000">
              <a:off x="6120" y="6120"/>
              <a:ext cx="836640" cy="56599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20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ftr" idx="1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sldNum" idx="2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BFAB013-DA2C-478E-B866-46F3D8602AD0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19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dt" idx="3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149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150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151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59" name="PlaceHolder 1"/>
          <p:cNvSpPr>
            <a:spLocks noGrp="1"/>
          </p:cNvSpPr>
          <p:nvPr>
            <p:ph type="ftr" idx="28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ldNum" idx="29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036C2A7-BCF6-4E08-AC0D-5F7375C2B516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1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dt" idx="30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  <p:sldLayoutId id="2147483670" r:id="rId3"/>
    <p:sldLayoutId id="2147483671" r:id="rId4"/>
    <p:sldLayoutId id="2147483672" r:id="rId5"/>
    <p:sldLayoutId id="2147483673" r:id="rId6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  <p:sldLayoutId id="2147483676" r:id="rId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29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30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31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9" name="PlaceHolder 1"/>
          <p:cNvSpPr>
            <a:spLocks noGrp="1"/>
          </p:cNvSpPr>
          <p:nvPr>
            <p:ph type="ftr" idx="4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 idx="5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9479C5A-00AD-4A70-81BF-6EC626A182E0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1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6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414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415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416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8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9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0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1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3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24" name="PlaceHolder 1"/>
          <p:cNvSpPr>
            <a:spLocks noGrp="1"/>
          </p:cNvSpPr>
          <p:nvPr>
            <p:ph type="ftr" idx="79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sldNum" idx="80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8ECA9D4-BDDA-47BB-8233-E3D94114306F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dt" idx="81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2"/>
    <p:sldLayoutId id="2147483696" r:id="rId3"/>
    <p:sldLayoutId id="2147483697" r:id="rId4"/>
    <p:sldLayoutId id="2147483698" r:id="rId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43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44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45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3" name="TextBox 19"/>
          <p:cNvSpPr/>
          <p:nvPr/>
        </p:nvSpPr>
        <p:spPr>
          <a:xfrm>
            <a:off x="541800" y="790200"/>
            <a:ext cx="60336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“</a:t>
            </a:r>
            <a:endParaRPr b="0" lang="pl-PL" sz="8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TextBox 21"/>
          <p:cNvSpPr/>
          <p:nvPr/>
        </p:nvSpPr>
        <p:spPr>
          <a:xfrm>
            <a:off x="8893080" y="2886480"/>
            <a:ext cx="60336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”</a:t>
            </a:r>
            <a:endParaRPr b="0" lang="pl-PL" sz="8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1"/>
          <p:cNvSpPr>
            <a:spLocks noGrp="1"/>
          </p:cNvSpPr>
          <p:nvPr>
            <p:ph type="ftr" idx="7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ldNum" idx="8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4B540BB-E7EF-42C6-9C1F-C58874B592FD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1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dt" idx="9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2"/>
    <p:sldLayoutId id="2147483701" r:id="rId3"/>
    <p:sldLayoutId id="2147483702" r:id="rId4"/>
    <p:sldLayoutId id="2147483703" r:id="rId5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2"/>
    <p:sldLayoutId id="2147483706" r:id="rId3"/>
    <p:sldLayoutId id="2147483707" r:id="rId4"/>
    <p:sldLayoutId id="2147483708" r:id="rId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59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60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61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9" name="PlaceHolder 1"/>
          <p:cNvSpPr>
            <a:spLocks noGrp="1"/>
          </p:cNvSpPr>
          <p:nvPr>
            <p:ph type="ftr" idx="10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ldNum" idx="11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FA23AFC-6367-452D-9A3B-AE4F5BC7B165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1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dt" idx="12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2"/>
    <p:sldLayoutId id="2147483711" r:id="rId3"/>
    <p:sldLayoutId id="2147483712" r:id="rId4"/>
    <p:sldLayoutId id="2147483713" r:id="rId5"/>
    <p:sldLayoutId id="2147483714" r:id="rId6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2"/>
    <p:sldLayoutId id="2147483717" r:id="rId3"/>
    <p:sldLayoutId id="2147483718" r:id="rId4"/>
    <p:sldLayoutId id="2147483719" r:id="rId5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2"/>
    <p:sldLayoutId id="2147483722" r:id="rId3"/>
    <p:sldLayoutId id="2147483723" r:id="rId4"/>
    <p:sldLayoutId id="2147483724" r:id="rId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73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74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75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3" name="TextBox 23"/>
          <p:cNvSpPr/>
          <p:nvPr/>
        </p:nvSpPr>
        <p:spPr>
          <a:xfrm>
            <a:off x="541800" y="790200"/>
            <a:ext cx="60336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“</a:t>
            </a:r>
            <a:endParaRPr b="0" lang="pl-PL" sz="8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TextBox 24"/>
          <p:cNvSpPr/>
          <p:nvPr/>
        </p:nvSpPr>
        <p:spPr>
          <a:xfrm>
            <a:off x="8893080" y="2886480"/>
            <a:ext cx="60336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”</a:t>
            </a:r>
            <a:endParaRPr b="0" lang="pl-PL" sz="8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ftr" idx="13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14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7F9E6DB-96FB-4453-8A2B-AA71B99C0E9E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1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15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2"/>
    <p:sldLayoutId id="2147483727" r:id="rId3"/>
    <p:sldLayoutId id="2147483728" r:id="rId4"/>
    <p:sldLayoutId id="2147483729" r:id="rId5"/>
    <p:sldLayoutId id="2147483730" r:id="rId6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2"/>
    <p:sldLayoutId id="2147483733" r:id="rId3"/>
    <p:sldLayoutId id="2147483734" r:id="rId4"/>
    <p:sldLayoutId id="2147483735" r:id="rId5"/>
    <p:sldLayoutId id="2147483736" r:id="rId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89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90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91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9" name="PlaceHolder 1"/>
          <p:cNvSpPr>
            <a:spLocks noGrp="1"/>
          </p:cNvSpPr>
          <p:nvPr>
            <p:ph type="ftr" idx="16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ldNum" idx="17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DCF510A-994D-4CF7-B189-85F156BEB195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1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dt" idx="18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976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977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978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9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0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1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2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3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4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5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86" name="PlaceHolder 1"/>
          <p:cNvSpPr>
            <a:spLocks noGrp="1"/>
          </p:cNvSpPr>
          <p:nvPr>
            <p:ph type="ftr" idx="187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7" name="PlaceHolder 2"/>
          <p:cNvSpPr>
            <a:spLocks noGrp="1"/>
          </p:cNvSpPr>
          <p:nvPr>
            <p:ph type="sldNum" idx="188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C40B34F-9B25-4D8B-BC21-9A87C0F10D28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8" name="PlaceHolder 3"/>
          <p:cNvSpPr>
            <a:spLocks noGrp="1"/>
          </p:cNvSpPr>
          <p:nvPr>
            <p:ph type="dt" idx="189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990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991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992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3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4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5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6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7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8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9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00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20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1" name="PlaceHolder 2"/>
          <p:cNvSpPr>
            <a:spLocks noGrp="1"/>
          </p:cNvSpPr>
          <p:nvPr>
            <p:ph type="ftr" idx="190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2" name="PlaceHolder 3"/>
          <p:cNvSpPr>
            <a:spLocks noGrp="1"/>
          </p:cNvSpPr>
          <p:nvPr>
            <p:ph type="sldNum" idx="191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45696F0-62AB-4F10-9157-23CD955D1AFB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3" name="PlaceHolder 4"/>
          <p:cNvSpPr>
            <a:spLocks noGrp="1"/>
          </p:cNvSpPr>
          <p:nvPr>
            <p:ph type="dt" idx="192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1006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1007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1008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9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0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1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2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3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4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5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16" name="PlaceHolder 1"/>
          <p:cNvSpPr>
            <a:spLocks noGrp="1"/>
          </p:cNvSpPr>
          <p:nvPr>
            <p:ph type="ftr" idx="193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7" name="PlaceHolder 2"/>
          <p:cNvSpPr>
            <a:spLocks noGrp="1"/>
          </p:cNvSpPr>
          <p:nvPr>
            <p:ph type="sldNum" idx="194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1EA1DBD-B2F4-4A08-9893-8E9B0C178819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8" name="PlaceHolder 3"/>
          <p:cNvSpPr>
            <a:spLocks noGrp="1"/>
          </p:cNvSpPr>
          <p:nvPr>
            <p:ph type="dt" idx="195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1020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1021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1022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3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4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5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6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7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8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9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30" name="PlaceHolder 1"/>
          <p:cNvSpPr>
            <a:spLocks noGrp="1"/>
          </p:cNvSpPr>
          <p:nvPr>
            <p:ph type="ftr" idx="196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1" name="PlaceHolder 2"/>
          <p:cNvSpPr>
            <a:spLocks noGrp="1"/>
          </p:cNvSpPr>
          <p:nvPr>
            <p:ph type="sldNum" idx="197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67E8C2C-1ADF-461A-ABB6-AE480DA83AE3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2" name="PlaceHolder 3"/>
          <p:cNvSpPr>
            <a:spLocks noGrp="1"/>
          </p:cNvSpPr>
          <p:nvPr>
            <p:ph type="dt" idx="198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1034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1035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1036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7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8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9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0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1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2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3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44" name="PlaceHolder 1"/>
          <p:cNvSpPr>
            <a:spLocks noGrp="1"/>
          </p:cNvSpPr>
          <p:nvPr>
            <p:ph type="ftr" idx="199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5" name="PlaceHolder 2"/>
          <p:cNvSpPr>
            <a:spLocks noGrp="1"/>
          </p:cNvSpPr>
          <p:nvPr>
            <p:ph type="sldNum" idx="200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9663A42-598C-46C4-8C89-CA14170378C7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6" name="PlaceHolder 3"/>
          <p:cNvSpPr>
            <a:spLocks noGrp="1"/>
          </p:cNvSpPr>
          <p:nvPr>
            <p:ph type="dt" idx="201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103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104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105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13" name="PlaceHolder 1"/>
          <p:cNvSpPr>
            <a:spLocks noGrp="1"/>
          </p:cNvSpPr>
          <p:nvPr>
            <p:ph type="ftr" idx="19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sldNum" idx="20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236B88C-F431-41E7-8DD7-6EC2F3EC3A03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1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dt" idx="21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117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118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119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27" name="PlaceHolder 1"/>
          <p:cNvSpPr>
            <a:spLocks noGrp="1"/>
          </p:cNvSpPr>
          <p:nvPr>
            <p:ph type="ftr" idx="22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ldNum" idx="23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A7D9731-5D59-4651-823C-E027902C8A7B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1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dt" idx="24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6"/>
          <p:cNvGrpSpPr/>
          <p:nvPr/>
        </p:nvGrpSpPr>
        <p:grpSpPr>
          <a:xfrm>
            <a:off x="0" y="-8640"/>
            <a:ext cx="12194280" cy="6872400"/>
            <a:chOff x="0" y="-8640"/>
            <a:chExt cx="12194280" cy="6872400"/>
          </a:xfrm>
        </p:grpSpPr>
        <p:cxnSp>
          <p:nvCxnSpPr>
            <p:cNvPr id="131" name="Straight Connector 19"/>
            <p:cNvCxnSpPr/>
            <p:nvPr/>
          </p:nvCxnSpPr>
          <p:spPr>
            <a:xfrm>
              <a:off x="9370800" y="0"/>
              <a:ext cx="1225440" cy="68641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132" name="Straight Connector 20"/>
            <p:cNvCxnSpPr/>
            <p:nvPr/>
          </p:nvCxnSpPr>
          <p:spPr>
            <a:xfrm flipH="1">
              <a:off x="7425000" y="3681360"/>
              <a:ext cx="4769640" cy="31827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133" name="Rectangle 23"/>
            <p:cNvSpPr/>
            <p:nvPr/>
          </p:nvSpPr>
          <p:spPr>
            <a:xfrm>
              <a:off x="9181440" y="-8640"/>
              <a:ext cx="3001320" cy="6860520"/>
            </a:xfrm>
            <a:custGeom>
              <a:avLst/>
              <a:gdLst>
                <a:gd name="textAreaLeft" fmla="*/ 0 w 3001320"/>
                <a:gd name="textAreaRight" fmla="*/ 3007440 w 3001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" name="Rectangle 25"/>
            <p:cNvSpPr/>
            <p:nvPr/>
          </p:nvSpPr>
          <p:spPr>
            <a:xfrm>
              <a:off x="9603360" y="-8640"/>
              <a:ext cx="2582280" cy="6860520"/>
            </a:xfrm>
            <a:custGeom>
              <a:avLst/>
              <a:gdLst>
                <a:gd name="textAreaLeft" fmla="*/ 0 w 2582280"/>
                <a:gd name="textAreaRight" fmla="*/ 2588400 w 258228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" name="Isosceles Triangle 23"/>
            <p:cNvSpPr/>
            <p:nvPr/>
          </p:nvSpPr>
          <p:spPr>
            <a:xfrm>
              <a:off x="8932320" y="3048120"/>
              <a:ext cx="3253680" cy="38037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" name="Rectangle 27"/>
            <p:cNvSpPr/>
            <p:nvPr/>
          </p:nvSpPr>
          <p:spPr>
            <a:xfrm>
              <a:off x="9334440" y="-8640"/>
              <a:ext cx="2848320" cy="6860520"/>
            </a:xfrm>
            <a:custGeom>
              <a:avLst/>
              <a:gdLst>
                <a:gd name="textAreaLeft" fmla="*/ 0 w 2848320"/>
                <a:gd name="textAreaRight" fmla="*/ 2854440 w 28483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" name="Rectangle 28"/>
            <p:cNvSpPr/>
            <p:nvPr/>
          </p:nvSpPr>
          <p:spPr>
            <a:xfrm>
              <a:off x="10898640" y="-8640"/>
              <a:ext cx="1284120" cy="6860520"/>
            </a:xfrm>
            <a:custGeom>
              <a:avLst/>
              <a:gdLst>
                <a:gd name="textAreaLeft" fmla="*/ 0 w 1284120"/>
                <a:gd name="textAreaRight" fmla="*/ 1290240 w 128412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" name="Rectangle 29"/>
            <p:cNvSpPr/>
            <p:nvPr/>
          </p:nvSpPr>
          <p:spPr>
            <a:xfrm>
              <a:off x="10938960" y="-8640"/>
              <a:ext cx="1243800" cy="6860520"/>
            </a:xfrm>
            <a:custGeom>
              <a:avLst/>
              <a:gdLst>
                <a:gd name="textAreaLeft" fmla="*/ 0 w 1243800"/>
                <a:gd name="textAreaRight" fmla="*/ 1249920 w 1243800"/>
                <a:gd name="textAreaTop" fmla="*/ 0 h 6860520"/>
                <a:gd name="textAreaBottom" fmla="*/ 6866640 h 68605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" name="Isosceles Triangle 27"/>
            <p:cNvSpPr/>
            <p:nvPr/>
          </p:nvSpPr>
          <p:spPr>
            <a:xfrm>
              <a:off x="10371600" y="3589920"/>
              <a:ext cx="1811160" cy="3261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Isosceles Triangle 28"/>
            <p:cNvSpPr/>
            <p:nvPr/>
          </p:nvSpPr>
          <p:spPr>
            <a:xfrm>
              <a:off x="0" y="4013280"/>
              <a:ext cx="442440" cy="28386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20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ftr" idx="25"/>
          </p:nvPr>
        </p:nvSpPr>
        <p:spPr>
          <a:xfrm>
            <a:off x="677160" y="6041520"/>
            <a:ext cx="62913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sldNum" idx="26"/>
          </p:nvPr>
        </p:nvSpPr>
        <p:spPr>
          <a:xfrm>
            <a:off x="8590680" y="6041520"/>
            <a:ext cx="6771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05D0C5B-E954-4F86-989C-72AABF684CA6}" type="slidenum">
              <a:rPr b="0" lang="pl-PL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&lt;numer&gt;</a:t>
            </a:fld>
            <a:endParaRPr b="0" lang="pl-PL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dt" idx="27"/>
          </p:nvPr>
        </p:nvSpPr>
        <p:spPr>
          <a:xfrm>
            <a:off x="7205040" y="6041520"/>
            <a:ext cx="905760" cy="3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s://komunikacja.bialystok.pl/pl/bilety/jak-kupic-bilet-jednorazowy/" TargetMode="External"/><Relationship Id="rId2" Type="http://schemas.openxmlformats.org/officeDocument/2006/relationships/hyperlink" Target="https://komunikacja.bialystok.pl/pl/bilety/jak-kupic-bilet-jednorazowy/#ICICOIM" TargetMode="External"/><Relationship Id="rId3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PlaceHolder 1"/>
          <p:cNvSpPr>
            <a:spLocks noGrp="1"/>
          </p:cNvSpPr>
          <p:nvPr>
            <p:ph type="title"/>
          </p:nvPr>
        </p:nvSpPr>
        <p:spPr>
          <a:xfrm>
            <a:off x="246960" y="394560"/>
            <a:ext cx="3736080" cy="421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KOMUNIKACJA ZBIOROWA NA TERENIE GMINY WASILKÓW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54" name="Symbol zastępczy zawartości 2" descr=""/>
          <p:cNvPicPr/>
          <p:nvPr/>
        </p:nvPicPr>
        <p:blipFill>
          <a:blip r:embed="rId1"/>
          <a:stretch/>
        </p:blipFill>
        <p:spPr>
          <a:xfrm>
            <a:off x="3989160" y="299520"/>
            <a:ext cx="6960600" cy="6294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"/>
          <p:cNvSpPr/>
          <p:nvPr/>
        </p:nvSpPr>
        <p:spPr>
          <a:xfrm>
            <a:off x="1260000" y="1260000"/>
            <a:ext cx="7558560" cy="33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 algn="just">
              <a:lnSpc>
                <a:spcPct val="100000"/>
              </a:lnSpc>
              <a:buClr>
                <a:srgbClr val="4fe33e"/>
              </a:buClr>
              <a:buSzPct val="45000"/>
              <a:buFont typeface="OpenSymbol"/>
              <a:buChar char="►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 stosunku do roku 2024 liczba przejechanych wozokilometrów na liniach BKM w roku 2025 zmniejszyła się ponieważ zmieniła się trasa przejazdu autobusu linii nr 100 Wasilków – Białystok z powodu przebudowy ul. Podleśnej w Wasilkowie.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4fe33e"/>
              </a:buClr>
              <a:buSzPct val="45000"/>
              <a:buFont typeface="OpenSymbol"/>
              <a:buChar char="►"/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4fe33e"/>
              </a:buClr>
              <a:buSzPct val="45000"/>
              <a:buFont typeface="OpenSymbol"/>
              <a:buChar char="►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Z kolei koszt wzkm wzrósł ponieważ zostały uruchomione kursy na liniach nocnych nr 100 o stawce 14,00 zł netto za wzkm.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4fe33e"/>
              </a:buClr>
              <a:buSzPct val="45000"/>
              <a:buFont typeface="OpenSymbol"/>
              <a:buChar char="►"/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4fe33e"/>
              </a:buClr>
              <a:buSzPct val="45000"/>
              <a:buFont typeface="OpenSymbol"/>
              <a:buChar char="►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Ponadto wzrosła stawka wzkm i wyniosła odpowiednio: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4fe33e"/>
              </a:buClr>
              <a:buSzPct val="45000"/>
              <a:buFont typeface="OpenSymbol"/>
              <a:buChar char="►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- dla autobusów jednoczłonowych: 10,14 zł  (   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9,64 zł w 2024 r.) 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4fe33e"/>
              </a:buClr>
              <a:buSzPct val="45000"/>
              <a:buFont typeface="OpenSymbol"/>
              <a:buChar char="►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- dla autobusów dwuczłonowych:    11,32 zł  (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10,82 zł w 2024 r.) 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0680" cy="1314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KOMUNIKACJA WEWNĘTRZNA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7" name="PlaceHolder 2"/>
          <p:cNvSpPr>
            <a:spLocks noGrp="1"/>
          </p:cNvSpPr>
          <p:nvPr>
            <p:ph/>
          </p:nvPr>
        </p:nvSpPr>
        <p:spPr>
          <a:xfrm>
            <a:off x="677160" y="1452240"/>
            <a:ext cx="8862840" cy="394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Gmina jest organizatorem publicznego transportu zbiorowego.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Na ternie Gminy Wasilków od 04.1.2020 r. funkcjonowały 2 linie wewnętrzne: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1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W1 i W2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Od 01.09.2021 r. dodatkowo wprowadzono linię </a:t>
            </a:r>
            <a:r>
              <a:rPr b="1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W3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Operatorem jest firma MPJ Transport Paweł Ragiel, Józef Bałakier, 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nowa umowa zawarta na czas 01.01.2025 – 31.12.2026.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Linie objęte są dofinansowaniem z Funduszu Rozwoju Przewozów Autobusowych          o charakterze użyteczności publicznej – umowa z Wojewodą Podlaskim.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Symbol zastępczy zawartości 2" descr=""/>
          <p:cNvPicPr/>
          <p:nvPr/>
        </p:nvPicPr>
        <p:blipFill>
          <a:blip r:embed="rId1"/>
          <a:stretch/>
        </p:blipFill>
        <p:spPr>
          <a:xfrm>
            <a:off x="690120" y="675360"/>
            <a:ext cx="6735240" cy="6090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9" name="PlaceHolder 1"/>
          <p:cNvSpPr>
            <a:spLocks noGrp="1"/>
          </p:cNvSpPr>
          <p:nvPr>
            <p:ph type="title"/>
          </p:nvPr>
        </p:nvSpPr>
        <p:spPr>
          <a:xfrm>
            <a:off x="497880" y="153720"/>
            <a:ext cx="8590680" cy="53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Linie wewnętrzne do września 2023 r.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PlaceHolder 1"/>
          <p:cNvSpPr>
            <a:spLocks noGrp="1"/>
          </p:cNvSpPr>
          <p:nvPr>
            <p:ph type="title"/>
          </p:nvPr>
        </p:nvSpPr>
        <p:spPr>
          <a:xfrm>
            <a:off x="497880" y="153720"/>
            <a:ext cx="8590680" cy="53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Linie wewnętrzne od września 2023 r.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91" name="" descr=""/>
          <p:cNvPicPr/>
          <p:nvPr/>
        </p:nvPicPr>
        <p:blipFill>
          <a:blip r:embed="rId1"/>
          <a:stretch/>
        </p:blipFill>
        <p:spPr>
          <a:xfrm>
            <a:off x="72000" y="825480"/>
            <a:ext cx="3511440" cy="4966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2" name="" descr=""/>
          <p:cNvPicPr/>
          <p:nvPr/>
        </p:nvPicPr>
        <p:blipFill>
          <a:blip r:embed="rId2"/>
          <a:stretch/>
        </p:blipFill>
        <p:spPr>
          <a:xfrm>
            <a:off x="3376080" y="690480"/>
            <a:ext cx="3962880" cy="5604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3" name="" descr=""/>
          <p:cNvPicPr/>
          <p:nvPr/>
        </p:nvPicPr>
        <p:blipFill>
          <a:blip r:embed="rId3"/>
          <a:stretch/>
        </p:blipFill>
        <p:spPr>
          <a:xfrm>
            <a:off x="7128000" y="681480"/>
            <a:ext cx="4134960" cy="5848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0680" cy="53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Linia wewnętrzna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5" name="PlaceHolder 2"/>
          <p:cNvSpPr>
            <a:spLocks noGrp="1"/>
          </p:cNvSpPr>
          <p:nvPr>
            <p:ph/>
          </p:nvPr>
        </p:nvSpPr>
        <p:spPr>
          <a:xfrm>
            <a:off x="767520" y="1299960"/>
            <a:ext cx="9419760" cy="523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Liczba kursów 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Linia W1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Dzień roboczy  - </a:t>
            </a: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22 (było 20) 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Sobota – </a:t>
            </a: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 4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Niedziele i święta - </a:t>
            </a: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 4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Linia W2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Dzień roboczy - </a:t>
            </a: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3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Sobota, niedziele i święta – </a:t>
            </a: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2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Linia W3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Dzień roboczy  - </a:t>
            </a: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3, </a:t>
            </a:r>
            <a:r>
              <a:rPr b="0" lang="pl-PL" sz="1600" strike="noStrike" u="none">
                <a:solidFill>
                  <a:srgbClr val="000000"/>
                </a:solidFill>
                <a:effectLst/>
                <a:uFillTx/>
                <a:latin typeface="Trebuchet MS"/>
              </a:rPr>
              <a:t>od 02.02.2026 r.</a:t>
            </a: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 - 4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Dodatkowy kurs na linii W3 o godz. 16:25 został wprowadzony na prośbę mieszkańców i sołtysa z m. Rybniki, którzy to zgłaszali potrzebę szybkiego powrotu dzieci ze szkół po zajęciach popołudniowych. Nadmieniam, że gminny autobus najpierw rozwozi dzieci na osiedle Dolina Cisów w Wasilkowie i do Nowodworc a dopiero na końcu do Rybnik przez miejscowości ościenne. Wprowadzenie dodatkowego kursu na linii W3 znacznie skróciło czas dojazdu dzieci do miejsca swojego zamieszkania. 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0680" cy="53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Linia </a:t>
            </a:r>
            <a:r>
              <a:rPr b="0" lang="pl-PL" sz="24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wewnętrzna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7" name="PlaceHolder 2"/>
          <p:cNvSpPr>
            <a:spLocks noGrp="1"/>
          </p:cNvSpPr>
          <p:nvPr>
            <p:ph/>
          </p:nvPr>
        </p:nvSpPr>
        <p:spPr>
          <a:xfrm>
            <a:off x="656640" y="114120"/>
            <a:ext cx="9419760" cy="523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Koszty funkcjonowania za 2025 r.: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98" name="Tabela 3"/>
          <p:cNvGraphicFramePr/>
          <p:nvPr/>
        </p:nvGraphicFramePr>
        <p:xfrm>
          <a:off x="900000" y="3240000"/>
          <a:ext cx="10079280" cy="714240"/>
        </p:xfrm>
        <a:graphic>
          <a:graphicData uri="http://schemas.openxmlformats.org/drawingml/2006/table">
            <a:tbl>
              <a:tblPr/>
              <a:tblGrid>
                <a:gridCol w="1685160"/>
                <a:gridCol w="1842120"/>
                <a:gridCol w="1812240"/>
                <a:gridCol w="1812240"/>
                <a:gridCol w="1463040"/>
                <a:gridCol w="1464840"/>
              </a:tblGrid>
              <a:tr h="357120"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Linia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2021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2022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2023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2024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2025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57120"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W1, W2, W3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497 007,84 zł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773 189,35 zł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790 675,17 zł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rebuchet MS"/>
                        </a:rPr>
                        <a:t>1 101 973,37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1 051 479,34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99" name="pole tekstowe 4"/>
          <p:cNvSpPr/>
          <p:nvPr/>
        </p:nvSpPr>
        <p:spPr>
          <a:xfrm>
            <a:off x="2880000" y="1623960"/>
            <a:ext cx="4567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l-PL" sz="1800" strike="noStrike" u="none">
                <a:solidFill>
                  <a:schemeClr val="dk1"/>
                </a:solidFill>
                <a:effectLst/>
                <a:uFillTx/>
                <a:latin typeface="Trebuchet MS"/>
              </a:rPr>
              <a:t>Liczba </a:t>
            </a:r>
            <a:r>
              <a:rPr b="1" lang="pl-PL" sz="1600" strike="noStrike" u="none">
                <a:solidFill>
                  <a:schemeClr val="dk1"/>
                </a:solidFill>
                <a:effectLst/>
                <a:uFillTx/>
                <a:latin typeface="Trebuchet MS"/>
              </a:rPr>
              <a:t>przejechanych</a:t>
            </a:r>
            <a:r>
              <a:rPr b="1" lang="pl-PL" sz="1800" strike="noStrike" u="none">
                <a:solidFill>
                  <a:schemeClr val="dk1"/>
                </a:solidFill>
                <a:effectLst/>
                <a:uFillTx/>
                <a:latin typeface="Trebuchet MS"/>
              </a:rPr>
              <a:t> wozokilometrów: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0" name="pole tekstowe 5"/>
          <p:cNvSpPr/>
          <p:nvPr/>
        </p:nvSpPr>
        <p:spPr>
          <a:xfrm>
            <a:off x="2880000" y="2880000"/>
            <a:ext cx="3709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l-PL" sz="1800" strike="noStrike" u="none">
                <a:solidFill>
                  <a:schemeClr val="dk1"/>
                </a:solidFill>
                <a:effectLst/>
                <a:uFillTx/>
                <a:latin typeface="Trebuchet MS"/>
              </a:rPr>
              <a:t>Koszt komunikacji wewnętrznej: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1" name="pole tekstowe 6"/>
          <p:cNvSpPr/>
          <p:nvPr/>
        </p:nvSpPr>
        <p:spPr>
          <a:xfrm>
            <a:off x="2998080" y="3960000"/>
            <a:ext cx="3660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l-PL" sz="1600" strike="noStrike" u="none">
                <a:solidFill>
                  <a:schemeClr val="dk1"/>
                </a:solidFill>
                <a:effectLst/>
                <a:uFillTx/>
                <a:latin typeface="Trebuchet MS"/>
              </a:rPr>
              <a:t>Koszt</a:t>
            </a:r>
            <a:r>
              <a:rPr b="1" lang="pl-PL" sz="1800" strike="noStrike" u="none">
                <a:solidFill>
                  <a:schemeClr val="dk1"/>
                </a:solidFill>
                <a:effectLst/>
                <a:uFillTx/>
                <a:latin typeface="Trebuchet MS"/>
              </a:rPr>
              <a:t> Gminy Wasilków: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102" name="Tabela 7"/>
          <p:cNvGraphicFramePr/>
          <p:nvPr/>
        </p:nvGraphicFramePr>
        <p:xfrm>
          <a:off x="900000" y="1980000"/>
          <a:ext cx="10077840" cy="936360"/>
        </p:xfrm>
        <a:graphic>
          <a:graphicData uri="http://schemas.openxmlformats.org/drawingml/2006/table">
            <a:tbl>
              <a:tblPr/>
              <a:tblGrid>
                <a:gridCol w="1690920"/>
                <a:gridCol w="1849680"/>
                <a:gridCol w="1819800"/>
                <a:gridCol w="1819800"/>
                <a:gridCol w="1447920"/>
                <a:gridCol w="1450080"/>
              </a:tblGrid>
              <a:tr h="357120"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Linia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2021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2022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2023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2024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2025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533880"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W1, W2, W3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97 452,20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W3 od września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120 309,60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121 273,20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rebuchet MS"/>
                        </a:rPr>
                        <a:t>160 566,60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178 176,00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3" name="Tabela 8"/>
          <p:cNvGraphicFramePr/>
          <p:nvPr/>
        </p:nvGraphicFramePr>
        <p:xfrm>
          <a:off x="900000" y="4320000"/>
          <a:ext cx="10078200" cy="714240"/>
        </p:xfrm>
        <a:graphic>
          <a:graphicData uri="http://schemas.openxmlformats.org/drawingml/2006/table">
            <a:tbl>
              <a:tblPr/>
              <a:tblGrid>
                <a:gridCol w="1715760"/>
                <a:gridCol w="1874520"/>
                <a:gridCol w="1845000"/>
                <a:gridCol w="1845000"/>
                <a:gridCol w="1397520"/>
                <a:gridCol w="1400760"/>
              </a:tblGrid>
              <a:tr h="357120"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Linia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2021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2022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2023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2024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2025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57120"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W1, W2, W3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120 979,13 zł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252 337,19 zł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401 012,48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620 273,57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517 959,94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4" name=""/>
          <p:cNvGraphicFramePr/>
          <p:nvPr/>
        </p:nvGraphicFramePr>
        <p:xfrm>
          <a:off x="3157200" y="5247360"/>
          <a:ext cx="3358080" cy="360000"/>
        </p:xfrm>
        <a:graphic>
          <a:graphicData uri="http://schemas.openxmlformats.org/drawingml/2006/table">
            <a:tbl>
              <a:tblPr/>
              <a:tblGrid>
                <a:gridCol w="3358440"/>
              </a:tblGrid>
              <a:tr h="3600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Wartość dofinansowania z FRPA: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05" name=""/>
          <p:cNvGraphicFramePr/>
          <p:nvPr/>
        </p:nvGraphicFramePr>
        <p:xfrm>
          <a:off x="900000" y="5580000"/>
          <a:ext cx="10079280" cy="720000"/>
        </p:xfrm>
        <a:graphic>
          <a:graphicData uri="http://schemas.openxmlformats.org/drawingml/2006/table">
            <a:tbl>
              <a:tblPr/>
              <a:tblGrid>
                <a:gridCol w="1679040"/>
                <a:gridCol w="1914120"/>
                <a:gridCol w="1837440"/>
                <a:gridCol w="1856880"/>
                <a:gridCol w="1366200"/>
                <a:gridCol w="1425960"/>
              </a:tblGrid>
              <a:tr h="360360"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Linia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2021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2022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2023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2024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2025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5964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W1, W2, W3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376 028,71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520 852,16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389 662,69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481 699,80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533 519,40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PlaceHolder 1"/>
          <p:cNvSpPr>
            <a:spLocks noGrp="1"/>
          </p:cNvSpPr>
          <p:nvPr>
            <p:ph type="title"/>
          </p:nvPr>
        </p:nvSpPr>
        <p:spPr>
          <a:xfrm>
            <a:off x="609480" y="530640"/>
            <a:ext cx="7669080" cy="62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Zwrot utraconych przychodów z tytułu stosowania ustawowych uprawnień do ulgowych przejazdów w publicznym transporcie zbiorowym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107" name=""/>
          <p:cNvGraphicFramePr/>
          <p:nvPr/>
        </p:nvGraphicFramePr>
        <p:xfrm>
          <a:off x="540000" y="1260000"/>
          <a:ext cx="10439280" cy="1260000"/>
        </p:xfrm>
        <a:graphic>
          <a:graphicData uri="http://schemas.openxmlformats.org/drawingml/2006/table">
            <a:tbl>
              <a:tblPr/>
              <a:tblGrid>
                <a:gridCol w="1738800"/>
                <a:gridCol w="1738800"/>
                <a:gridCol w="1738800"/>
                <a:gridCol w="1738800"/>
                <a:gridCol w="1738800"/>
                <a:gridCol w="1745640"/>
              </a:tblGrid>
              <a:tr h="630720"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Linia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2021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2022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2023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2024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2025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62928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0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0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0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21 182,52</a:t>
                      </a:r>
                      <a:endParaRPr b="0" lang="pl-PL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33 540,96</a:t>
                      </a:r>
                      <a:endParaRPr b="0" lang="pl-PL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44 695,91</a:t>
                      </a:r>
                      <a:endParaRPr b="0" lang="pl-PL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08" name=""/>
          <p:cNvSpPr/>
          <p:nvPr/>
        </p:nvSpPr>
        <p:spPr>
          <a:xfrm>
            <a:off x="540000" y="2880000"/>
            <a:ext cx="10440000" cy="255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 stosunku do roku 2024 liczba wozokilometrów zwiększyła się a pomimo tego koszt funkcjonowania komunikacji na liniach wewnętrznych uległ zmniejszeniu.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Powyższe wynika z faktu, że zmieniły się stawki za wozokilometr i wynosiły odpowiednio: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Linia W1 w roku 2024 – 7,66 zł brutto / 2025 – 6,70 zł brutto;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Linia W2 w roku 2024 – 6,15 zł brutto / 2025 – 6,70 zł brutto;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 Linia W3 w roku 2024 – 15,66 zł brutto / 2025 – 12,00 zł brutto.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Najwyższe koszty funkcjonowania komunikacji wewnętrznej generuje linia W1, gdzie obowiązuje najgęstsza siatka połączeń i liczba przejechanych wozokilometrów jest największa.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PlaceHolder 1"/>
          <p:cNvSpPr>
            <a:spLocks noGrp="1"/>
          </p:cNvSpPr>
          <p:nvPr>
            <p:ph type="title"/>
          </p:nvPr>
        </p:nvSpPr>
        <p:spPr>
          <a:xfrm>
            <a:off x="273960" y="170280"/>
            <a:ext cx="4964400" cy="53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Pozostała komunikacja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10" name="Obraz 2" descr=""/>
          <p:cNvPicPr/>
          <p:nvPr/>
        </p:nvPicPr>
        <p:blipFill>
          <a:blip r:embed="rId1"/>
          <a:stretch/>
        </p:blipFill>
        <p:spPr>
          <a:xfrm>
            <a:off x="396720" y="708120"/>
            <a:ext cx="8830800" cy="5920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0680" cy="131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3600" strike="noStrike" u="none">
                <a:solidFill>
                  <a:srgbClr val="81d41a"/>
                </a:solidFill>
                <a:effectLst/>
                <a:uFillTx/>
                <a:latin typeface="Trebuchet MS"/>
              </a:rPr>
              <a:t>Pozostali operatorzy linii komunikacyjnych na terenie gminy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2" name=""/>
          <p:cNvSpPr/>
          <p:nvPr/>
        </p:nvSpPr>
        <p:spPr>
          <a:xfrm>
            <a:off x="900000" y="2160000"/>
            <a:ext cx="9174960" cy="443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l-PL" sz="1800" strike="noStrike" u="none">
                <a:solidFill>
                  <a:srgbClr val="81d41a"/>
                </a:solidFill>
                <a:effectLst/>
                <a:uFillTx/>
                <a:latin typeface="Arial"/>
              </a:rPr>
              <a:t>Voyager – linia na trasie Białystok-Sokółka przez Czarną Białostocką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 kursów w dni robocze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8 kursów w sobotę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5 kursy w niedzielę i święta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Przystanki przy Urzędzie Miejskimi i pętla cmentarz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800" strike="noStrike" u="none">
                <a:solidFill>
                  <a:srgbClr val="81d41a"/>
                </a:solidFill>
                <a:effectLst/>
                <a:uFillTx/>
                <a:latin typeface="Arial"/>
                <a:ea typeface="Microsoft YaHei"/>
              </a:rPr>
              <a:t>PKS – Linia na trasie Białystok D.A.- Rybniki (kierunek Augustów)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	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7 kursów w dni robocze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	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  3 kursy w sobotę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	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  3 kursów w niedzielę i święta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800" strike="noStrike" u="none">
                <a:solidFill>
                  <a:srgbClr val="81d41a"/>
                </a:solidFill>
                <a:effectLst/>
                <a:uFillTx/>
                <a:latin typeface="Arial"/>
                <a:ea typeface="Microsoft YaHei"/>
              </a:rPr>
              <a:t>PKS – linia na trasie Białystok D.A. – Wasilków (kierunek Czarna Białostocka)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	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13 kursy w dni robocze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	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  4 kursów w sobotę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	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  4 kursy w niedzielę i święta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	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 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	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 Przystanek pętla cmentarz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	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"/>
          <p:cNvSpPr/>
          <p:nvPr/>
        </p:nvSpPr>
        <p:spPr>
          <a:xfrm>
            <a:off x="719280" y="328680"/>
            <a:ext cx="10521360" cy="633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 anchorCtr="1">
            <a:spAutoFit/>
          </a:bodyPr>
          <a:p>
            <a:pPr algn="ctr">
              <a:lnSpc>
                <a:spcPct val="100000"/>
              </a:lnSpc>
            </a:pPr>
            <a:r>
              <a:rPr b="1" lang="pl-PL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CENY BILETÓW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Zgodnie z uchwałą Nr XXXI/303/20 Rady Miejskiej w Wasilkowie z dnia 26 listopada 2020 r.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ceny za usługi przewozowe w publicznym transporcie zbiorowym wynoszą: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1)</a:t>
            </a: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 </a:t>
            </a:r>
            <a:r>
              <a:rPr b="1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Linia W1 Studzianki  - Dąbrówki - Wasilków - Dąbrówki - Studzianki: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bilet jednorazowy na okaziciela – 2,00 zł brutto;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bilet miesięczny imienny Studzianki – Wasilków – 50,00 zł brutto;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bilet miesięczny imienny na pozostałych trasach – 40,00 zł brutto;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2) Linia W2 Wasilków - Sochonie - Katrynka - Rybniki - Mostek - Wólka Przedmieście - Wólka Poduchowna - Woroszyły -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Sochonie - Wasilków: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bilet jednorazowy na okaziciela – 2,00 zł brutto;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bilet miesięczny Rybniki – Wasilków – 50,00 zł;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bilet miesięczny na pozostałych trasach – 40,00 zł.   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Zgodnie z uchwałą Nr XLIII/399/21 Rady Miejskiej w Wasilkowie z dnia 26 sierpnia 2021 r. ceny za usługi przewozowe w publicznym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transporcie zbiorowym wynoszą: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3)</a:t>
            </a: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 </a:t>
            </a:r>
            <a:r>
              <a:rPr b="1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Linia W3 Osowicze/Sielachowskie - Jurowce - Katrynka - Rybniki - Mostek - Wólka Przedmieście - Wólka Poduchowna -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Woroszyły - Sochonie - Jurowce - Wasilków: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bilet jednorazowy na okaziciela – 2,00 zł brutto;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bilet miesięczny Sielachowskie/Osowicze – Jurowce – 20,00 zł;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bilet miesięczny Rybniki – Wasilków – 50,00 zł;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bilet miesięczny na pozostałych trasach – 40,00 zł.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Ponadto zgodnie z uchwałą Nr XXVIII/256/20 Rady Miejskiej w Wasilkowie z dnia 17 września 2020 r. dopłaty do biletów na drugą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strefę taryfową na przejazdy środkami lokalnego transportu zbiorowego przez BKM wynoszą: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bilet 30-dniowy/miesięczny na jedną bądź wszystkie linie: bilet ulgowy - 15,00 zł;   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bilet normalny – 30,00 zł;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bilet trzymiesięczny: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bilet ulgowy - 45,00 zł;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bilet normalny – 90,00 zł;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0680" cy="1314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KOMUNIKACJA BKM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6" name="PlaceHolder 2"/>
          <p:cNvSpPr>
            <a:spLocks noGrp="1"/>
          </p:cNvSpPr>
          <p:nvPr>
            <p:ph/>
          </p:nvPr>
        </p:nvSpPr>
        <p:spPr>
          <a:xfrm>
            <a:off x="677160" y="1452240"/>
            <a:ext cx="9885960" cy="5094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</a:pPr>
            <a:r>
              <a:rPr b="0" lang="pl-PL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Na ternie Gminy Wasilków obecnie funkcjonuje 6 linii BKM: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100 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– Białystok - Wasilków,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1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108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 – Białystok – Nowodworce – Wasilków do pętli przy ul. Żurawiej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1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102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 – Białystok – Jurowce – Sochonie – Wasilków do przystanku ul. Kościelna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1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122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 – Białystok – Jurowce – Wasilków - do pętli przy cmentarzach przy ul. W Rabczyńskiego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1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132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 – Białystok – Katrynka – Wólka Przedmieście - Wólka Poduchowna – Woroszyły – Sochonie – Jurowce – Białystok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1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142 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– Białystok – Osowicze – Sielachowskie – Jurowce – Wasilków - pętla cmentarz przy ul.W.Rabczyńskiego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4" name=""/>
          <p:cNvGraphicFramePr/>
          <p:nvPr/>
        </p:nvGraphicFramePr>
        <p:xfrm>
          <a:off x="720000" y="1800000"/>
          <a:ext cx="8465400" cy="4215960"/>
        </p:xfrm>
        <a:graphic>
          <a:graphicData uri="http://schemas.openxmlformats.org/drawingml/2006/table">
            <a:tbl>
              <a:tblPr/>
              <a:tblGrid>
                <a:gridCol w="3202200"/>
                <a:gridCol w="908280"/>
                <a:gridCol w="908280"/>
                <a:gridCol w="731520"/>
                <a:gridCol w="731880"/>
                <a:gridCol w="977400"/>
                <a:gridCol w="1006200"/>
              </a:tblGrid>
              <a:tr h="200520">
                <a:tc rowSpan="3"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Cennik podstawowy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lvl="1" marL="432000" indent="-216000">
                        <a:lnSpc>
                          <a:spcPct val="100000"/>
                        </a:lnSpc>
                        <a:spcAft>
                          <a:spcPts val="802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1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RODZAJE BILETÓW</a:t>
                      </a: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 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lvl="1" marL="432000" indent="-216000">
                        <a:lnSpc>
                          <a:spcPct val="100000"/>
                        </a:lnSpc>
                        <a:spcAft>
                          <a:spcPts val="802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lvl="1" marL="432000" indent="-216000" algn="r">
                        <a:lnSpc>
                          <a:spcPct val="100000"/>
                        </a:lnSpc>
                        <a:spcAft>
                          <a:spcPts val="802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1" lang="pl-PL" sz="900" strike="noStrike" u="none">
                          <a:solidFill>
                            <a:srgbClr val="002b71"/>
                          </a:solidFill>
                          <a:effectLst/>
                          <a:uFillTx/>
                          <a:latin typeface="Arial"/>
                        </a:rPr>
                        <a:t>N</a:t>
                      </a:r>
                      <a:r>
                        <a:rPr b="0" lang="pl-PL" sz="900" strike="noStrike" u="none">
                          <a:solidFill>
                            <a:srgbClr val="002b71"/>
                          </a:solidFill>
                          <a:effectLst/>
                          <a:uFillTx/>
                          <a:latin typeface="Arial"/>
                        </a:rPr>
                        <a:t> = Normalny </a:t>
                      </a: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 </a:t>
                      </a:r>
                      <a:br>
                        <a:rPr sz="900"/>
                      </a:br>
                      <a:r>
                        <a:rPr b="1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U</a:t>
                      </a: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 = Ulgowy 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6"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1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STREFY TARYFOWE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286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1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1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1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1+2</a:t>
                      </a:r>
                      <a:br>
                        <a:rPr sz="900"/>
                      </a:br>
                      <a:r>
                        <a:rPr b="1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SIECIOWY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916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1" lang="pl-PL" sz="900" strike="noStrike" u="none">
                          <a:solidFill>
                            <a:srgbClr val="002b71"/>
                          </a:solidFill>
                          <a:effectLst/>
                          <a:uFillTx/>
                          <a:latin typeface="Arial"/>
                        </a:rPr>
                        <a:t>N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1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U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1" lang="pl-PL" sz="900" strike="noStrike" u="none">
                          <a:solidFill>
                            <a:srgbClr val="002b71"/>
                          </a:solidFill>
                          <a:effectLst/>
                          <a:uFillTx/>
                          <a:latin typeface="Arial"/>
                        </a:rPr>
                        <a:t>N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1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U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1" lang="pl-PL" sz="900" strike="noStrike" u="none">
                          <a:solidFill>
                            <a:srgbClr val="002b71"/>
                          </a:solidFill>
                          <a:effectLst/>
                          <a:uFillTx/>
                          <a:latin typeface="Arial"/>
                        </a:rPr>
                        <a:t>N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1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U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520">
                <a:tc gridSpan="7"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1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Bilety jednorazowe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00520"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jednoprzejazdowy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2b71"/>
                          </a:solidFill>
                          <a:effectLst/>
                          <a:uFillTx/>
                          <a:latin typeface="Arial"/>
                        </a:rPr>
                        <a:t>5,00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2,50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-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-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2b71"/>
                          </a:solidFill>
                          <a:effectLst/>
                          <a:uFillTx/>
                          <a:latin typeface="Arial"/>
                        </a:rPr>
                        <a:t>12,00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6,00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28320"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1800" strike="noStrike" u="sng">
                          <a:solidFill>
                            <a:srgbClr val="99ca3c"/>
                          </a:solidFill>
                          <a:effectLst/>
                          <a:uFillTx/>
                          <a:latin typeface="Arial"/>
                          <a:hlinkClick r:id="rId1"/>
                        </a:rPr>
                        <a:t>elektroniczny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sng">
                          <a:solidFill>
                            <a:srgbClr val="000080"/>
                          </a:solidFill>
                          <a:effectLst/>
                          <a:uFillTx/>
                          <a:latin typeface="Arial"/>
                        </a:rPr>
                        <a:t>4,00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sng">
                          <a:solidFill>
                            <a:srgbClr val="000080"/>
                          </a:solidFill>
                          <a:effectLst/>
                          <a:uFillTx/>
                          <a:latin typeface="Arial"/>
                        </a:rPr>
                        <a:t>2,00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sng">
                          <a:solidFill>
                            <a:srgbClr val="000080"/>
                          </a:solidFill>
                          <a:effectLst/>
                          <a:uFillTx/>
                          <a:latin typeface="Arial"/>
                        </a:rPr>
                        <a:t>3,80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sng">
                          <a:solidFill>
                            <a:srgbClr val="000080"/>
                          </a:solidFill>
                          <a:effectLst/>
                          <a:uFillTx/>
                          <a:latin typeface="Arial"/>
                        </a:rPr>
                        <a:t>1,90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sng">
                          <a:solidFill>
                            <a:srgbClr val="000080"/>
                          </a:solidFill>
                          <a:effectLst/>
                          <a:uFillTx/>
                          <a:latin typeface="Arial"/>
                        </a:rPr>
                        <a:t>7,80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sng">
                          <a:solidFill>
                            <a:srgbClr val="000080"/>
                          </a:solidFill>
                          <a:effectLst/>
                          <a:uFillTx/>
                          <a:latin typeface="Arial"/>
                        </a:rPr>
                        <a:t>3,90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84640">
                <a:tc gridSpan="7"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1800" strike="noStrike" u="sng">
                          <a:solidFill>
                            <a:srgbClr val="99ca3c"/>
                          </a:solidFill>
                          <a:effectLst/>
                          <a:uFillTx/>
                          <a:latin typeface="Arial"/>
                          <a:hlinkClick r:id="rId2"/>
                        </a:rPr>
                        <a:t>Zakup jednorazowego biletu elektronicznego z elektronicznej portmonetki</a:t>
                      </a:r>
                      <a:r>
                        <a:rPr b="1" lang="pl-PL" sz="900" strike="noStrike" u="none">
                          <a:solidFill>
                            <a:srgbClr val="002b71"/>
                          </a:solidFill>
                          <a:effectLst/>
                          <a:uFillTx/>
                          <a:latin typeface="Arial"/>
                        </a:rPr>
                        <a:t> następuje poprzez rejestrację Białostockiej Karty Miejskiej przy wejściu do pojazdu. Opłata za przewóz pobierana jest jak za przejazd do końca trasy. Rejestracja karty przy wyjściu z pojazdu umożliwia zwrot części opłaty z uwzględnieniem faktycznie przejechanej trasy.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00520">
                <a:tc gridSpan="7"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1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Bilety wieloprzejazdowe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00520"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30-minutowy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2b71"/>
                          </a:solidFill>
                          <a:effectLst/>
                          <a:uFillTx/>
                          <a:latin typeface="Arial"/>
                        </a:rPr>
                        <a:t>5,00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2,50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-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-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-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-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520"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60-minutowy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2b71"/>
                          </a:solidFill>
                          <a:effectLst/>
                          <a:uFillTx/>
                          <a:latin typeface="Arial"/>
                        </a:rPr>
                        <a:t>7,00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3,50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-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-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2b71"/>
                          </a:solidFill>
                          <a:effectLst/>
                          <a:uFillTx/>
                          <a:latin typeface="Arial"/>
                        </a:rPr>
                        <a:t>15,00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7,50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520"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24-godzinny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2b71"/>
                          </a:solidFill>
                          <a:effectLst/>
                          <a:uFillTx/>
                          <a:latin typeface="Arial"/>
                        </a:rPr>
                        <a:t>16,00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8,00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-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-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2b71"/>
                          </a:solidFill>
                          <a:effectLst/>
                          <a:uFillTx/>
                          <a:latin typeface="Arial"/>
                        </a:rPr>
                        <a:t>28,00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14,00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520"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3-dniowy 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2b71"/>
                          </a:solidFill>
                          <a:effectLst/>
                          <a:uFillTx/>
                          <a:latin typeface="Arial"/>
                        </a:rPr>
                        <a:t>34,00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17,00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-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-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2b71"/>
                          </a:solidFill>
                          <a:effectLst/>
                          <a:uFillTx/>
                          <a:latin typeface="Arial"/>
                        </a:rPr>
                        <a:t>58,00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29,00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520"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3-dniowy weekendowy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2b71"/>
                          </a:solidFill>
                          <a:effectLst/>
                          <a:uFillTx/>
                          <a:latin typeface="Arial"/>
                        </a:rPr>
                        <a:t>31,00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15,50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-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-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2b71"/>
                          </a:solidFill>
                          <a:effectLst/>
                          <a:uFillTx/>
                          <a:latin typeface="Arial"/>
                        </a:rPr>
                        <a:t>57,00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pl-PL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28,50</a:t>
                      </a:r>
                      <a:endParaRPr b="0" lang="pl-PL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15" name=""/>
          <p:cNvSpPr/>
          <p:nvPr/>
        </p:nvSpPr>
        <p:spPr>
          <a:xfrm>
            <a:off x="720000" y="720000"/>
            <a:ext cx="84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spAutoFit/>
          </a:bodyPr>
          <a:p>
            <a:pPr algn="ctr">
              <a:lnSpc>
                <a:spcPct val="100000"/>
              </a:lnSpc>
            </a:pPr>
            <a:r>
              <a:rPr b="1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CENNIK BILETÓW NA LINIACH BKM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Obraz 2" descr=""/>
          <p:cNvPicPr/>
          <p:nvPr/>
        </p:nvPicPr>
        <p:blipFill>
          <a:blip r:embed="rId1"/>
          <a:stretch/>
        </p:blipFill>
        <p:spPr>
          <a:xfrm>
            <a:off x="497880" y="691560"/>
            <a:ext cx="6735240" cy="6090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8" name="PlaceHolder 1"/>
          <p:cNvSpPr>
            <a:spLocks noGrp="1"/>
          </p:cNvSpPr>
          <p:nvPr>
            <p:ph type="title"/>
          </p:nvPr>
        </p:nvSpPr>
        <p:spPr>
          <a:xfrm>
            <a:off x="497880" y="153720"/>
            <a:ext cx="8590680" cy="53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Linie BKM do października 2023 r.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PlaceHolder 1"/>
          <p:cNvSpPr>
            <a:spLocks noGrp="1"/>
          </p:cNvSpPr>
          <p:nvPr>
            <p:ph type="title"/>
          </p:nvPr>
        </p:nvSpPr>
        <p:spPr>
          <a:xfrm>
            <a:off x="497880" y="153720"/>
            <a:ext cx="8590680" cy="53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Linie BKM od października 2023 r.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60" name="Obraz 2" descr=""/>
          <p:cNvPicPr/>
          <p:nvPr/>
        </p:nvPicPr>
        <p:blipFill>
          <a:blip r:embed="rId1"/>
          <a:stretch/>
        </p:blipFill>
        <p:spPr>
          <a:xfrm>
            <a:off x="497880" y="691560"/>
            <a:ext cx="6658560" cy="6021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1" name=""/>
          <p:cNvSpPr/>
          <p:nvPr/>
        </p:nvSpPr>
        <p:spPr>
          <a:xfrm>
            <a:off x="5181840" y="1188360"/>
            <a:ext cx="1974600" cy="4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l-PL" sz="11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100,102,108,122,132</a:t>
            </a:r>
            <a:endParaRPr b="0" lang="pl-PL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1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+ dodatkowo 142</a:t>
            </a:r>
            <a:endParaRPr b="0" lang="pl-PL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0680" cy="53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Linia nr 100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3" name="PlaceHolder 2"/>
          <p:cNvSpPr>
            <a:spLocks noGrp="1"/>
          </p:cNvSpPr>
          <p:nvPr>
            <p:ph/>
          </p:nvPr>
        </p:nvSpPr>
        <p:spPr>
          <a:xfrm>
            <a:off x="677160" y="1299960"/>
            <a:ext cx="9419760" cy="523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l-PL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Liczba kursów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 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sng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Dzień roboczy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57, w tym 8 do Świętej Wody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sng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Sobota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45, w tym 8 do Świętej Wody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sng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Niedziele i święta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32, w tym 12 do Świętej Wody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0680" cy="53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Linia nr 108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5" name="PlaceHolder 2"/>
          <p:cNvSpPr>
            <a:spLocks noGrp="1"/>
          </p:cNvSpPr>
          <p:nvPr>
            <p:ph/>
          </p:nvPr>
        </p:nvSpPr>
        <p:spPr>
          <a:xfrm>
            <a:off x="381600" y="1254960"/>
            <a:ext cx="9419760" cy="539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l-PL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Liczba kursów 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sng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Dzień roboczy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17, w tym 9 z przystankiem końcowym w Wasilkowie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sng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Sobota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11, w tym: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4 z przystankiem końcowym w Wasilkowie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4 z przystankiem końcowym w Nowodworcach (pętla)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3 z przystankiem końcowym w Karakulach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sng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Niedziele i święta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9, w tym: 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4 z przystankiem końcowym w Wasilkowie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2 z przystankiem końcowym w Nowodworcach (pętla)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3 z przystankiem końcowym w Karakulach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0680" cy="53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Linia nr 102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7" name="PlaceHolder 2"/>
          <p:cNvSpPr>
            <a:spLocks noGrp="1"/>
          </p:cNvSpPr>
          <p:nvPr>
            <p:ph/>
          </p:nvPr>
        </p:nvSpPr>
        <p:spPr>
          <a:xfrm>
            <a:off x="381600" y="1461240"/>
            <a:ext cx="9419760" cy="30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l-PL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Liczba kursów 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sng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Dzień roboczy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11,  w tym 4 z przystankiem końcowym w Wasilkowie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sng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Sobota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12, w tym: 3 z przystankiem końcowym w Wasilkowie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sng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Niedziele i święta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11, w tym: 4 z przystankiem końcowym w Wasilkowie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2740320" cy="53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Linia nr 122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9" name="PlaceHolder 2"/>
          <p:cNvSpPr>
            <a:spLocks noGrp="1"/>
          </p:cNvSpPr>
          <p:nvPr>
            <p:ph/>
          </p:nvPr>
        </p:nvSpPr>
        <p:spPr>
          <a:xfrm>
            <a:off x="540000" y="1461240"/>
            <a:ext cx="2877480" cy="101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Liczba kursów 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Dzień roboczy : 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3 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0" name="PlaceHolder 3"/>
          <p:cNvSpPr>
            <a:spLocks noGrp="1"/>
          </p:cNvSpPr>
          <p:nvPr>
            <p:ph/>
          </p:nvPr>
        </p:nvSpPr>
        <p:spPr>
          <a:xfrm>
            <a:off x="633240" y="3351960"/>
            <a:ext cx="24267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Liczba kursów 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7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Dzień roboczy: 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 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7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Sobota : 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1" name="Tytuł 1"/>
          <p:cNvSpPr/>
          <p:nvPr/>
        </p:nvSpPr>
        <p:spPr>
          <a:xfrm>
            <a:off x="677160" y="2738880"/>
            <a:ext cx="859068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2500" lnSpcReduction="19999"/>
          </a:bodyPr>
          <a:p>
            <a:pPr defTabSz="457200">
              <a:lnSpc>
                <a:spcPct val="100000"/>
              </a:lnSpc>
            </a:pPr>
            <a:r>
              <a:rPr b="0" lang="pl-PL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Linia nr 132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2" name="PlaceHolder 4"/>
          <p:cNvSpPr>
            <a:spLocks noGrp="1"/>
          </p:cNvSpPr>
          <p:nvPr>
            <p:ph/>
          </p:nvPr>
        </p:nvSpPr>
        <p:spPr>
          <a:xfrm>
            <a:off x="551880" y="5387760"/>
            <a:ext cx="9419760" cy="108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Liczba kursów 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Dzień roboczy: 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12 w tym: 4 z przystankiem końcowym w Wasilkowie, pętla cmentarz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3" name="Tytuł 1"/>
          <p:cNvSpPr/>
          <p:nvPr/>
        </p:nvSpPr>
        <p:spPr>
          <a:xfrm>
            <a:off x="677160" y="4679640"/>
            <a:ext cx="859068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2500" lnSpcReduction="19999"/>
          </a:bodyPr>
          <a:p>
            <a:pPr defTabSz="457200">
              <a:lnSpc>
                <a:spcPct val="100000"/>
              </a:lnSpc>
            </a:pPr>
            <a:r>
              <a:rPr b="0" lang="pl-PL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Linia nr 142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4" name="PlaceHolder 5"/>
          <p:cNvSpPr/>
          <p:nvPr/>
        </p:nvSpPr>
        <p:spPr>
          <a:xfrm>
            <a:off x="677160" y="609840"/>
            <a:ext cx="274032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2500" lnSpcReduction="19999"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pl-PL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Linia nr 122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5" name="PlaceHolder 6"/>
          <p:cNvSpPr/>
          <p:nvPr/>
        </p:nvSpPr>
        <p:spPr>
          <a:xfrm>
            <a:off x="540000" y="1461600"/>
            <a:ext cx="287748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Liczba kursów 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Dzień roboczy : 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	</a:t>
            </a: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3 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6" name="PlaceHolder 7"/>
          <p:cNvSpPr/>
          <p:nvPr/>
        </p:nvSpPr>
        <p:spPr>
          <a:xfrm>
            <a:off x="5177160" y="720000"/>
            <a:ext cx="274032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0000" lnSpcReduction="19999"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pl-PL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Linia nocna nr N6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7" name="PlaceHolder 8"/>
          <p:cNvSpPr/>
          <p:nvPr/>
        </p:nvSpPr>
        <p:spPr>
          <a:xfrm>
            <a:off x="5040000" y="1369800"/>
            <a:ext cx="287748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Liczba kursów 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Sobota : 1 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Niedziele i święta: 1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PlaceHolder 1"/>
          <p:cNvSpPr>
            <a:spLocks noGrp="1"/>
          </p:cNvSpPr>
          <p:nvPr>
            <p:ph/>
          </p:nvPr>
        </p:nvSpPr>
        <p:spPr>
          <a:xfrm>
            <a:off x="677160" y="295920"/>
            <a:ext cx="9455760" cy="656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l-PL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Koszty funkcjonowania za 2025 r.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9" name="pole tekstowe 2"/>
          <p:cNvSpPr/>
          <p:nvPr/>
        </p:nvSpPr>
        <p:spPr>
          <a:xfrm>
            <a:off x="2469600" y="1089000"/>
            <a:ext cx="4567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l-PL" sz="1800" strike="noStrike" u="none">
                <a:solidFill>
                  <a:schemeClr val="dk1"/>
                </a:solidFill>
                <a:effectLst/>
                <a:uFillTx/>
                <a:latin typeface="Trebuchet MS"/>
              </a:rPr>
              <a:t>Liczba przejechanych wozokilometrów: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80" name="Tabela 3"/>
          <p:cNvGraphicFramePr/>
          <p:nvPr/>
        </p:nvGraphicFramePr>
        <p:xfrm>
          <a:off x="720000" y="1644840"/>
          <a:ext cx="9179640" cy="800280"/>
        </p:xfrm>
        <a:graphic>
          <a:graphicData uri="http://schemas.openxmlformats.org/drawingml/2006/table">
            <a:tbl>
              <a:tblPr/>
              <a:tblGrid>
                <a:gridCol w="1896840"/>
                <a:gridCol w="1962720"/>
                <a:gridCol w="1905120"/>
                <a:gridCol w="1693440"/>
                <a:gridCol w="1721520"/>
              </a:tblGrid>
              <a:tr h="365040"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2021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2022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2023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2024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2025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435600"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0" lang="pl-PL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280 710,08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pl-PL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352 817,12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pl-PL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339 270,72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371 409,29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365 482,780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81" name="pole tekstowe 5"/>
          <p:cNvSpPr/>
          <p:nvPr/>
        </p:nvSpPr>
        <p:spPr>
          <a:xfrm>
            <a:off x="3294360" y="2608920"/>
            <a:ext cx="3660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l-PL" sz="1800" strike="noStrike" u="none">
                <a:solidFill>
                  <a:schemeClr val="dk1"/>
                </a:solidFill>
                <a:effectLst/>
                <a:uFillTx/>
                <a:latin typeface="Trebuchet MS"/>
              </a:rPr>
              <a:t>Koszt komunikacji BKM: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82" name="Tabela 6"/>
          <p:cNvGraphicFramePr/>
          <p:nvPr/>
        </p:nvGraphicFramePr>
        <p:xfrm>
          <a:off x="737280" y="3124080"/>
          <a:ext cx="9162360" cy="732240"/>
        </p:xfrm>
        <a:graphic>
          <a:graphicData uri="http://schemas.openxmlformats.org/drawingml/2006/table">
            <a:tbl>
              <a:tblPr/>
              <a:tblGrid>
                <a:gridCol w="1925640"/>
                <a:gridCol w="1925640"/>
                <a:gridCol w="1925640"/>
                <a:gridCol w="1693440"/>
                <a:gridCol w="1692360"/>
              </a:tblGrid>
              <a:tr h="365040"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2021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2022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2023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2024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2025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65040"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0" lang="pl-PL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2 246 247,00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pl-PL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3 165 328,00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pl-PL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3 408 448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4 014 130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4 177 595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3" name="Tabela 7"/>
          <p:cNvGraphicFramePr/>
          <p:nvPr/>
        </p:nvGraphicFramePr>
        <p:xfrm>
          <a:off x="770040" y="4500000"/>
          <a:ext cx="9129600" cy="732240"/>
        </p:xfrm>
        <a:graphic>
          <a:graphicData uri="http://schemas.openxmlformats.org/drawingml/2006/table">
            <a:tbl>
              <a:tblPr/>
              <a:tblGrid>
                <a:gridCol w="1930320"/>
                <a:gridCol w="1930320"/>
                <a:gridCol w="1930320"/>
                <a:gridCol w="1669680"/>
                <a:gridCol w="1669320"/>
              </a:tblGrid>
              <a:tr h="360000"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2021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2022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pl-PL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2023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2024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2025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59640"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0" lang="pl-PL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1 257 488,00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pl-PL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2 011 344,00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pl-PL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rebuchet MS"/>
                        </a:rPr>
                        <a:t>1 837 054,00,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2 337 583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2 445 902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84" name="pole tekstowe 8"/>
          <p:cNvSpPr/>
          <p:nvPr/>
        </p:nvSpPr>
        <p:spPr>
          <a:xfrm>
            <a:off x="3404520" y="3989880"/>
            <a:ext cx="3660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l-PL" sz="1800" strike="noStrike" u="none">
                <a:solidFill>
                  <a:schemeClr val="dk1"/>
                </a:solidFill>
                <a:effectLst/>
                <a:uFillTx/>
                <a:latin typeface="Trebuchet MS"/>
              </a:rPr>
              <a:t>Koszt Gminy Wasilków: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1385</TotalTime>
  <Application>LibreOffice/25.2.7.2$Windows_X86_64 LibreOffice_project/5cbfd1ab6520636bb5f7b99185aa69bd7456825d</Application>
  <AppVersion>15.0000</AppVersion>
  <Words>335</Words>
  <Paragraphs>133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2021-02-23T13:24:08Z</dcterms:created>
  <dc:creator>Piotr Kruszewski</dc:creator>
  <dc:description/>
  <dc:language>pl-PL</dc:language>
  <cp:lastModifiedBy/>
  <cp:lastPrinted>2025-10-30T08:41:38Z</cp:lastPrinted>
  <dcterms:modified xsi:type="dcterms:W3CDTF">2026-02-06T09:50:55Z</dcterms:modified>
  <cp:revision>55</cp:revision>
  <dc:subject/>
  <dc:title>KOMUNIKACJA BKM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Panoramiczny</vt:lpwstr>
  </property>
  <property fmtid="{D5CDD505-2E9C-101B-9397-08002B2CF9AE}" pid="4" name="Slides">
    <vt:i4>15</vt:i4>
  </property>
</Properties>
</file>